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799" r:id="rId6"/>
    <p:sldMasterId id="2147483660" r:id="rId7"/>
  </p:sldMasterIdLst>
  <p:notesMasterIdLst>
    <p:notesMasterId r:id="rId71"/>
  </p:notesMasterIdLst>
  <p:handoutMasterIdLst>
    <p:handoutMasterId r:id="rId72"/>
  </p:handoutMasterIdLst>
  <p:sldIdLst>
    <p:sldId id="1933" r:id="rId8"/>
    <p:sldId id="1843" r:id="rId9"/>
    <p:sldId id="1660" r:id="rId10"/>
    <p:sldId id="1905" r:id="rId11"/>
    <p:sldId id="1670" r:id="rId12"/>
    <p:sldId id="1948" r:id="rId13"/>
    <p:sldId id="1909" r:id="rId14"/>
    <p:sldId id="1910" r:id="rId15"/>
    <p:sldId id="1906" r:id="rId16"/>
    <p:sldId id="1885" r:id="rId17"/>
    <p:sldId id="1950" r:id="rId18"/>
    <p:sldId id="1956" r:id="rId19"/>
    <p:sldId id="1914" r:id="rId20"/>
    <p:sldId id="1904" r:id="rId21"/>
    <p:sldId id="1888" r:id="rId22"/>
    <p:sldId id="1925" r:id="rId23"/>
    <p:sldId id="1907" r:id="rId24"/>
    <p:sldId id="1886" r:id="rId25"/>
    <p:sldId id="1917" r:id="rId26"/>
    <p:sldId id="1926" r:id="rId27"/>
    <p:sldId id="1912" r:id="rId28"/>
    <p:sldId id="1947" r:id="rId29"/>
    <p:sldId id="1951" r:id="rId30"/>
    <p:sldId id="1952" r:id="rId31"/>
    <p:sldId id="1953" r:id="rId32"/>
    <p:sldId id="1954" r:id="rId33"/>
    <p:sldId id="1955" r:id="rId34"/>
    <p:sldId id="1944" r:id="rId35"/>
    <p:sldId id="1937" r:id="rId36"/>
    <p:sldId id="1938" r:id="rId37"/>
    <p:sldId id="1939" r:id="rId38"/>
    <p:sldId id="1940" r:id="rId39"/>
    <p:sldId id="1921" r:id="rId40"/>
    <p:sldId id="1942" r:id="rId41"/>
    <p:sldId id="1941" r:id="rId42"/>
    <p:sldId id="1943" r:id="rId43"/>
    <p:sldId id="1945" r:id="rId44"/>
    <p:sldId id="1920" r:id="rId45"/>
    <p:sldId id="1924" r:id="rId46"/>
    <p:sldId id="1922" r:id="rId47"/>
    <p:sldId id="1896" r:id="rId48"/>
    <p:sldId id="1908" r:id="rId49"/>
    <p:sldId id="1887" r:id="rId50"/>
    <p:sldId id="1927" r:id="rId51"/>
    <p:sldId id="1915" r:id="rId52"/>
    <p:sldId id="1902" r:id="rId53"/>
    <p:sldId id="1897" r:id="rId54"/>
    <p:sldId id="1918" r:id="rId55"/>
    <p:sldId id="1903" r:id="rId56"/>
    <p:sldId id="1890" r:id="rId57"/>
    <p:sldId id="1919" r:id="rId58"/>
    <p:sldId id="1929" r:id="rId59"/>
    <p:sldId id="1932" r:id="rId60"/>
    <p:sldId id="1931" r:id="rId61"/>
    <p:sldId id="1930" r:id="rId62"/>
    <p:sldId id="1529" r:id="rId63"/>
    <p:sldId id="1889" r:id="rId64"/>
    <p:sldId id="1949" r:id="rId65"/>
    <p:sldId id="1957" r:id="rId66"/>
    <p:sldId id="1958" r:id="rId67"/>
    <p:sldId id="1900" r:id="rId68"/>
    <p:sldId id="1928" r:id="rId69"/>
    <p:sldId id="1532" r:id="rId7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16D459-25C9-41BE-A675-B213035DE140}">
          <p14:sldIdLst>
            <p14:sldId id="1933"/>
            <p14:sldId id="1843"/>
            <p14:sldId id="1660"/>
          </p14:sldIdLst>
        </p14:section>
        <p14:section name="Azure DevOps: Introduction  (How Microsoft does DevOps)" id="{7F04E8F4-2B04-4118-9A06-31362B135D01}">
          <p14:sldIdLst>
            <p14:sldId id="1905"/>
            <p14:sldId id="1670"/>
            <p14:sldId id="1948"/>
            <p14:sldId id="1909"/>
            <p14:sldId id="1910"/>
          </p14:sldIdLst>
        </p14:section>
        <p14:section name="Azure Boards: Agile Project Management" id="{8918261C-C03C-49CD-BE6F-A7085F3ECD5F}">
          <p14:sldIdLst>
            <p14:sldId id="1906"/>
            <p14:sldId id="1885"/>
            <p14:sldId id="1950"/>
            <p14:sldId id="1956"/>
            <p14:sldId id="1914"/>
          </p14:sldIdLst>
        </p14:section>
        <p14:section name="Branching &amp; Policies" id="{CCACA62A-65E4-4D6E-88B2-168C58A51FD4}">
          <p14:sldIdLst>
            <p14:sldId id="1904"/>
            <p14:sldId id="1888"/>
            <p14:sldId id="1925"/>
          </p14:sldIdLst>
        </p14:section>
        <p14:section name="Azure Repos: Introduction" id="{74D0D006-843C-47CD-B0E2-3DF0E9654CE0}">
          <p14:sldIdLst>
            <p14:sldId id="1907"/>
            <p14:sldId id="1886"/>
            <p14:sldId id="1917"/>
            <p14:sldId id="1926"/>
            <p14:sldId id="1912"/>
          </p14:sldIdLst>
        </p14:section>
        <p14:section name="GitHub" id="{59AB6E2B-1B56-487A-94A8-82418FC6E7C6}">
          <p14:sldIdLst>
            <p14:sldId id="1947"/>
            <p14:sldId id="1951"/>
            <p14:sldId id="1952"/>
            <p14:sldId id="1953"/>
            <p14:sldId id="1954"/>
            <p14:sldId id="1955"/>
            <p14:sldId id="1944"/>
          </p14:sldIdLst>
        </p14:section>
        <p14:section name="Automated Testing" id="{9EB0B272-4092-4A66-A982-FD283E134B61}">
          <p14:sldIdLst>
            <p14:sldId id="1937"/>
            <p14:sldId id="1938"/>
            <p14:sldId id="1939"/>
            <p14:sldId id="1940"/>
            <p14:sldId id="1921"/>
            <p14:sldId id="1942"/>
            <p14:sldId id="1941"/>
            <p14:sldId id="1943"/>
            <p14:sldId id="1945"/>
          </p14:sldIdLst>
        </p14:section>
        <p14:section name="Azure Test Plans" id="{575CCC2F-0B8F-482A-9168-D1F49A0D3933}">
          <p14:sldIdLst>
            <p14:sldId id="1920"/>
            <p14:sldId id="1924"/>
            <p14:sldId id="1922"/>
          </p14:sldIdLst>
        </p14:section>
        <p14:section name="EOD1" id="{97967833-ACB0-44A5-9024-75050716E821}">
          <p14:sldIdLst>
            <p14:sldId id="1896"/>
          </p14:sldIdLst>
        </p14:section>
        <p14:section name="Azure Pipelines: Continuous Integration" id="{C02BC9A3-5926-4A11-8ADE-31BD874DF96D}">
          <p14:sldIdLst>
            <p14:sldId id="1908"/>
            <p14:sldId id="1887"/>
            <p14:sldId id="1927"/>
            <p14:sldId id="1915"/>
          </p14:sldIdLst>
        </p14:section>
        <p14:section name="Azure Pipelines: Continuous Delivery" id="{85725A2D-2AAF-43B2-8432-C48C5EC653C7}">
          <p14:sldIdLst>
            <p14:sldId id="1902"/>
            <p14:sldId id="1897"/>
            <p14:sldId id="1918"/>
          </p14:sldIdLst>
        </p14:section>
        <p14:section name="Azure Pipelines: Continuous Delivery Part 2" id="{B0D33A08-F120-4472-988F-FEB3C14B24BF}">
          <p14:sldIdLst>
            <p14:sldId id="1903"/>
            <p14:sldId id="1890"/>
            <p14:sldId id="1919"/>
          </p14:sldIdLst>
        </p14:section>
        <p14:section name="Azure Artifacts: Enterprise Package Management" id="{5C730610-886A-4FFF-B70F-E1D378728330}">
          <p14:sldIdLst>
            <p14:sldId id="1929"/>
            <p14:sldId id="1932"/>
            <p14:sldId id="1931"/>
            <p14:sldId id="1930"/>
          </p14:sldIdLst>
        </p14:section>
        <p14:section name="Azure Monitoring: Application Insights" id="{0EB6E03F-A06F-49CB-BFD0-1B8A6A80C9F4}">
          <p14:sldIdLst>
            <p14:sldId id="1529"/>
            <p14:sldId id="1889"/>
            <p14:sldId id="1949"/>
          </p14:sldIdLst>
        </p14:section>
        <p14:section name="Azure Limits" id="{537A3F9C-EAFF-4250-B819-0AB85322127E}">
          <p14:sldIdLst>
            <p14:sldId id="1957"/>
            <p14:sldId id="1958"/>
          </p14:sldIdLst>
        </p14:section>
        <p14:section name="EDO2" id="{E5AA0B9B-243C-4914-B870-86EE157841B9}">
          <p14:sldIdLst>
            <p14:sldId id="1900"/>
            <p14:sldId id="1928"/>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0000"/>
    <a:srgbClr val="FFFFFF"/>
    <a:srgbClr val="0078D4"/>
    <a:srgbClr val="50E6FF"/>
    <a:srgbClr val="30E5D0"/>
    <a:srgbClr val="A92E01"/>
    <a:srgbClr val="C13501"/>
    <a:srgbClr val="FF934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30369-2E0E-42FA-A91C-51332EDADAE8}" v="224" dt="2019-10-30T01:14:16.5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92077" autoAdjust="0"/>
  </p:normalViewPr>
  <p:slideViewPr>
    <p:cSldViewPr snapToGrid="0">
      <p:cViewPr varScale="1">
        <p:scale>
          <a:sx n="96" d="100"/>
          <a:sy n="96" d="100"/>
        </p:scale>
        <p:origin x="36" y="36"/>
      </p:cViewPr>
      <p:guideLst/>
    </p:cSldViewPr>
  </p:slideViewPr>
  <p:outlineViewPr>
    <p:cViewPr>
      <p:scale>
        <a:sx n="33" d="100"/>
        <a:sy n="33" d="100"/>
      </p:scale>
      <p:origin x="0" y="-13317"/>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6" d="100"/>
          <a:sy n="86" d="100"/>
        </p:scale>
        <p:origin x="2952" y="3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Mann" userId="d1f6095e-5378-425d-a7e0-21061591bb3e" providerId="ADAL" clId="{E91CB225-1107-4474-B826-E438F0A1F92B}"/>
    <pc:docChg chg="undo redo custSel addSld delSld modSld sldOrd addSection delSection modSection">
      <pc:chgData name="Stephen Mann" userId="d1f6095e-5378-425d-a7e0-21061591bb3e" providerId="ADAL" clId="{E91CB225-1107-4474-B826-E438F0A1F92B}" dt="2019-04-10T17:59:37.833" v="344" actId="207"/>
      <pc:docMkLst>
        <pc:docMk/>
      </pc:docMkLst>
      <pc:sldChg chg="modSp ord">
        <pc:chgData name="Stephen Mann" userId="d1f6095e-5378-425d-a7e0-21061591bb3e" providerId="ADAL" clId="{E91CB225-1107-4474-B826-E438F0A1F92B}" dt="2019-04-10T17:11:03.805" v="132"/>
        <pc:sldMkLst>
          <pc:docMk/>
          <pc:sldMk cId="3249496989" sldId="1529"/>
        </pc:sldMkLst>
        <pc:spChg chg="mod">
          <ac:chgData name="Stephen Mann" userId="d1f6095e-5378-425d-a7e0-21061591bb3e" providerId="ADAL" clId="{E91CB225-1107-4474-B826-E438F0A1F92B}" dt="2019-04-10T17:11:03.805" v="132"/>
          <ac:spMkLst>
            <pc:docMk/>
            <pc:sldMk cId="3249496989" sldId="1529"/>
            <ac:spMk id="2" creationId="{00000000-0000-0000-0000-000000000000}"/>
          </ac:spMkLst>
        </pc:spChg>
      </pc:sldChg>
      <pc:sldChg chg="modSp">
        <pc:chgData name="Stephen Mann" userId="d1f6095e-5378-425d-a7e0-21061591bb3e" providerId="ADAL" clId="{E91CB225-1107-4474-B826-E438F0A1F92B}" dt="2019-04-10T16:53:30.093" v="17" actId="20578"/>
        <pc:sldMkLst>
          <pc:docMk/>
          <pc:sldMk cId="3957722359" sldId="1660"/>
        </pc:sldMkLst>
        <pc:spChg chg="mod">
          <ac:chgData name="Stephen Mann" userId="d1f6095e-5378-425d-a7e0-21061591bb3e" providerId="ADAL" clId="{E91CB225-1107-4474-B826-E438F0A1F92B}" dt="2019-04-10T16:53:30.093" v="17" actId="20578"/>
          <ac:spMkLst>
            <pc:docMk/>
            <pc:sldMk cId="3957722359" sldId="1660"/>
            <ac:spMk id="6" creationId="{00000000-0000-0000-0000-000000000000}"/>
          </ac:spMkLst>
        </pc:spChg>
      </pc:sldChg>
      <pc:sldChg chg="ord">
        <pc:chgData name="Stephen Mann" userId="d1f6095e-5378-425d-a7e0-21061591bb3e" providerId="ADAL" clId="{E91CB225-1107-4474-B826-E438F0A1F92B}" dt="2019-04-10T16:58:09.343" v="75"/>
        <pc:sldMkLst>
          <pc:docMk/>
          <pc:sldMk cId="1795078537" sldId="1661"/>
        </pc:sldMkLst>
      </pc:sldChg>
      <pc:sldChg chg="addSp modSp">
        <pc:chgData name="Stephen Mann" userId="d1f6095e-5378-425d-a7e0-21061591bb3e" providerId="ADAL" clId="{E91CB225-1107-4474-B826-E438F0A1F92B}" dt="2019-04-10T17:59:37.833" v="344" actId="207"/>
        <pc:sldMkLst>
          <pc:docMk/>
          <pc:sldMk cId="1793706927" sldId="1670"/>
        </pc:sldMkLst>
        <pc:spChg chg="add mod">
          <ac:chgData name="Stephen Mann" userId="d1f6095e-5378-425d-a7e0-21061591bb3e" providerId="ADAL" clId="{E91CB225-1107-4474-B826-E438F0A1F92B}" dt="2019-04-10T17:53:00.648" v="209"/>
          <ac:spMkLst>
            <pc:docMk/>
            <pc:sldMk cId="1793706927" sldId="1670"/>
            <ac:spMk id="2" creationId="{BBC292A8-F134-4D11-B659-5C808572353A}"/>
          </ac:spMkLst>
        </pc:spChg>
        <pc:spChg chg="mod">
          <ac:chgData name="Stephen Mann" userId="d1f6095e-5378-425d-a7e0-21061591bb3e" providerId="ADAL" clId="{E91CB225-1107-4474-B826-E438F0A1F92B}" dt="2019-04-10T17:56:34.728" v="308" actId="20577"/>
          <ac:spMkLst>
            <pc:docMk/>
            <pc:sldMk cId="1793706927" sldId="1670"/>
            <ac:spMk id="6" creationId="{00000000-0000-0000-0000-000000000000}"/>
          </ac:spMkLst>
        </pc:spChg>
        <pc:spChg chg="mod">
          <ac:chgData name="Stephen Mann" userId="d1f6095e-5378-425d-a7e0-21061591bb3e" providerId="ADAL" clId="{E91CB225-1107-4474-B826-E438F0A1F92B}" dt="2019-04-10T17:49:26.088" v="190" actId="20577"/>
          <ac:spMkLst>
            <pc:docMk/>
            <pc:sldMk cId="1793706927" sldId="1670"/>
            <ac:spMk id="17" creationId="{00000000-0000-0000-0000-000000000000}"/>
          </ac:spMkLst>
        </pc:spChg>
        <pc:picChg chg="add mod ord">
          <ac:chgData name="Stephen Mann" userId="d1f6095e-5378-425d-a7e0-21061591bb3e" providerId="ADAL" clId="{E91CB225-1107-4474-B826-E438F0A1F92B}" dt="2019-04-10T17:59:37.833" v="344" actId="207"/>
          <ac:picMkLst>
            <pc:docMk/>
            <pc:sldMk cId="1793706927" sldId="1670"/>
            <ac:picMk id="4" creationId="{52FDBC18-B868-4AD0-9651-1227507BCC40}"/>
          </ac:picMkLst>
        </pc:picChg>
      </pc:sldChg>
      <pc:sldChg chg="del">
        <pc:chgData name="Stephen Mann" userId="d1f6095e-5378-425d-a7e0-21061591bb3e" providerId="ADAL" clId="{E91CB225-1107-4474-B826-E438F0A1F92B}" dt="2019-04-10T17:06:40.380" v="116" actId="47"/>
        <pc:sldMkLst>
          <pc:docMk/>
          <pc:sldMk cId="1897201948" sldId="1852"/>
        </pc:sldMkLst>
      </pc:sldChg>
      <pc:sldChg chg="del">
        <pc:chgData name="Stephen Mann" userId="d1f6095e-5378-425d-a7e0-21061591bb3e" providerId="ADAL" clId="{E91CB225-1107-4474-B826-E438F0A1F92B}" dt="2019-04-10T17:06:40.380" v="116" actId="47"/>
        <pc:sldMkLst>
          <pc:docMk/>
          <pc:sldMk cId="156179588" sldId="1853"/>
        </pc:sldMkLst>
      </pc:sldChg>
      <pc:sldChg chg="del">
        <pc:chgData name="Stephen Mann" userId="d1f6095e-5378-425d-a7e0-21061591bb3e" providerId="ADAL" clId="{E91CB225-1107-4474-B826-E438F0A1F92B}" dt="2019-04-10T17:06:40.380" v="116" actId="47"/>
        <pc:sldMkLst>
          <pc:docMk/>
          <pc:sldMk cId="3477243246" sldId="1854"/>
        </pc:sldMkLst>
      </pc:sldChg>
      <pc:sldChg chg="del">
        <pc:chgData name="Stephen Mann" userId="d1f6095e-5378-425d-a7e0-21061591bb3e" providerId="ADAL" clId="{E91CB225-1107-4474-B826-E438F0A1F92B}" dt="2019-04-10T17:06:40.380" v="116" actId="47"/>
        <pc:sldMkLst>
          <pc:docMk/>
          <pc:sldMk cId="725614647" sldId="1855"/>
        </pc:sldMkLst>
      </pc:sldChg>
      <pc:sldChg chg="del">
        <pc:chgData name="Stephen Mann" userId="d1f6095e-5378-425d-a7e0-21061591bb3e" providerId="ADAL" clId="{E91CB225-1107-4474-B826-E438F0A1F92B}" dt="2019-04-10T17:06:40.380" v="116" actId="47"/>
        <pc:sldMkLst>
          <pc:docMk/>
          <pc:sldMk cId="4149819364" sldId="1856"/>
        </pc:sldMkLst>
      </pc:sldChg>
      <pc:sldChg chg="del">
        <pc:chgData name="Stephen Mann" userId="d1f6095e-5378-425d-a7e0-21061591bb3e" providerId="ADAL" clId="{E91CB225-1107-4474-B826-E438F0A1F92B}" dt="2019-04-10T17:06:40.380" v="116" actId="47"/>
        <pc:sldMkLst>
          <pc:docMk/>
          <pc:sldMk cId="2976314520" sldId="1857"/>
        </pc:sldMkLst>
      </pc:sldChg>
      <pc:sldChg chg="del">
        <pc:chgData name="Stephen Mann" userId="d1f6095e-5378-425d-a7e0-21061591bb3e" providerId="ADAL" clId="{E91CB225-1107-4474-B826-E438F0A1F92B}" dt="2019-04-10T17:06:40.380" v="116" actId="47"/>
        <pc:sldMkLst>
          <pc:docMk/>
          <pc:sldMk cId="1494204506" sldId="1858"/>
        </pc:sldMkLst>
      </pc:sldChg>
      <pc:sldChg chg="del">
        <pc:chgData name="Stephen Mann" userId="d1f6095e-5378-425d-a7e0-21061591bb3e" providerId="ADAL" clId="{E91CB225-1107-4474-B826-E438F0A1F92B}" dt="2019-04-10T17:06:40.380" v="116" actId="47"/>
        <pc:sldMkLst>
          <pc:docMk/>
          <pc:sldMk cId="180165316" sldId="1860"/>
        </pc:sldMkLst>
      </pc:sldChg>
      <pc:sldChg chg="del">
        <pc:chgData name="Stephen Mann" userId="d1f6095e-5378-425d-a7e0-21061591bb3e" providerId="ADAL" clId="{E91CB225-1107-4474-B826-E438F0A1F92B}" dt="2019-04-10T17:06:40.380" v="116" actId="47"/>
        <pc:sldMkLst>
          <pc:docMk/>
          <pc:sldMk cId="4140736547" sldId="1861"/>
        </pc:sldMkLst>
      </pc:sldChg>
      <pc:sldChg chg="del">
        <pc:chgData name="Stephen Mann" userId="d1f6095e-5378-425d-a7e0-21061591bb3e" providerId="ADAL" clId="{E91CB225-1107-4474-B826-E438F0A1F92B}" dt="2019-04-10T17:06:40.380" v="116" actId="47"/>
        <pc:sldMkLst>
          <pc:docMk/>
          <pc:sldMk cId="2766873164" sldId="1862"/>
        </pc:sldMkLst>
      </pc:sldChg>
      <pc:sldChg chg="del">
        <pc:chgData name="Stephen Mann" userId="d1f6095e-5378-425d-a7e0-21061591bb3e" providerId="ADAL" clId="{E91CB225-1107-4474-B826-E438F0A1F92B}" dt="2019-04-10T17:06:40.380" v="116" actId="47"/>
        <pc:sldMkLst>
          <pc:docMk/>
          <pc:sldMk cId="244472200" sldId="1863"/>
        </pc:sldMkLst>
      </pc:sldChg>
      <pc:sldChg chg="del">
        <pc:chgData name="Stephen Mann" userId="d1f6095e-5378-425d-a7e0-21061591bb3e" providerId="ADAL" clId="{E91CB225-1107-4474-B826-E438F0A1F92B}" dt="2019-04-10T17:06:40.380" v="116" actId="47"/>
        <pc:sldMkLst>
          <pc:docMk/>
          <pc:sldMk cId="4019639647" sldId="1867"/>
        </pc:sldMkLst>
      </pc:sldChg>
      <pc:sldChg chg="del">
        <pc:chgData name="Stephen Mann" userId="d1f6095e-5378-425d-a7e0-21061591bb3e" providerId="ADAL" clId="{E91CB225-1107-4474-B826-E438F0A1F92B}" dt="2019-04-10T17:06:40.380" v="116" actId="47"/>
        <pc:sldMkLst>
          <pc:docMk/>
          <pc:sldMk cId="1367051802" sldId="1869"/>
        </pc:sldMkLst>
      </pc:sldChg>
      <pc:sldChg chg="del">
        <pc:chgData name="Stephen Mann" userId="d1f6095e-5378-425d-a7e0-21061591bb3e" providerId="ADAL" clId="{E91CB225-1107-4474-B826-E438F0A1F92B}" dt="2019-04-10T17:06:40.380" v="116" actId="47"/>
        <pc:sldMkLst>
          <pc:docMk/>
          <pc:sldMk cId="837675543" sldId="1870"/>
        </pc:sldMkLst>
      </pc:sldChg>
      <pc:sldChg chg="del">
        <pc:chgData name="Stephen Mann" userId="d1f6095e-5378-425d-a7e0-21061591bb3e" providerId="ADAL" clId="{E91CB225-1107-4474-B826-E438F0A1F92B}" dt="2019-04-10T17:06:40.380" v="116" actId="47"/>
        <pc:sldMkLst>
          <pc:docMk/>
          <pc:sldMk cId="1204915933" sldId="1871"/>
        </pc:sldMkLst>
      </pc:sldChg>
      <pc:sldChg chg="del">
        <pc:chgData name="Stephen Mann" userId="d1f6095e-5378-425d-a7e0-21061591bb3e" providerId="ADAL" clId="{E91CB225-1107-4474-B826-E438F0A1F92B}" dt="2019-04-10T17:06:40.380" v="116" actId="47"/>
        <pc:sldMkLst>
          <pc:docMk/>
          <pc:sldMk cId="4135045239" sldId="1872"/>
        </pc:sldMkLst>
      </pc:sldChg>
      <pc:sldChg chg="del">
        <pc:chgData name="Stephen Mann" userId="d1f6095e-5378-425d-a7e0-21061591bb3e" providerId="ADAL" clId="{E91CB225-1107-4474-B826-E438F0A1F92B}" dt="2019-04-10T17:06:40.380" v="116" actId="47"/>
        <pc:sldMkLst>
          <pc:docMk/>
          <pc:sldMk cId="732795448" sldId="1880"/>
        </pc:sldMkLst>
      </pc:sldChg>
      <pc:sldChg chg="del">
        <pc:chgData name="Stephen Mann" userId="d1f6095e-5378-425d-a7e0-21061591bb3e" providerId="ADAL" clId="{E91CB225-1107-4474-B826-E438F0A1F92B}" dt="2019-04-10T17:06:40.380" v="116" actId="47"/>
        <pc:sldMkLst>
          <pc:docMk/>
          <pc:sldMk cId="3489438169" sldId="1882"/>
        </pc:sldMkLst>
      </pc:sldChg>
      <pc:sldChg chg="del">
        <pc:chgData name="Stephen Mann" userId="d1f6095e-5378-425d-a7e0-21061591bb3e" providerId="ADAL" clId="{E91CB225-1107-4474-B826-E438F0A1F92B}" dt="2019-04-10T17:06:40.380" v="116" actId="47"/>
        <pc:sldMkLst>
          <pc:docMk/>
          <pc:sldMk cId="280318995" sldId="1883"/>
        </pc:sldMkLst>
      </pc:sldChg>
      <pc:sldChg chg="del">
        <pc:chgData name="Stephen Mann" userId="d1f6095e-5378-425d-a7e0-21061591bb3e" providerId="ADAL" clId="{E91CB225-1107-4474-B826-E438F0A1F92B}" dt="2019-04-10T17:06:40.380" v="116" actId="47"/>
        <pc:sldMkLst>
          <pc:docMk/>
          <pc:sldMk cId="1815301235" sldId="1884"/>
        </pc:sldMkLst>
      </pc:sldChg>
      <pc:sldChg chg="modSp">
        <pc:chgData name="Stephen Mann" userId="d1f6095e-5378-425d-a7e0-21061591bb3e" providerId="ADAL" clId="{E91CB225-1107-4474-B826-E438F0A1F92B}" dt="2019-04-10T16:52:46.822" v="7" actId="20577"/>
        <pc:sldMkLst>
          <pc:docMk/>
          <pc:sldMk cId="1134555175" sldId="1886"/>
        </pc:sldMkLst>
        <pc:spChg chg="mod">
          <ac:chgData name="Stephen Mann" userId="d1f6095e-5378-425d-a7e0-21061591bb3e" providerId="ADAL" clId="{E91CB225-1107-4474-B826-E438F0A1F92B}" dt="2019-04-10T16:52:46.822" v="7" actId="20577"/>
          <ac:spMkLst>
            <pc:docMk/>
            <pc:sldMk cId="1134555175" sldId="1886"/>
            <ac:spMk id="17" creationId="{00000000-0000-0000-0000-000000000000}"/>
          </ac:spMkLst>
        </pc:spChg>
      </pc:sldChg>
      <pc:sldChg chg="modSp">
        <pc:chgData name="Stephen Mann" userId="d1f6095e-5378-425d-a7e0-21061591bb3e" providerId="ADAL" clId="{E91CB225-1107-4474-B826-E438F0A1F92B}" dt="2019-04-10T16:53:13.945" v="15" actId="20577"/>
        <pc:sldMkLst>
          <pc:docMk/>
          <pc:sldMk cId="1095555390" sldId="1887"/>
        </pc:sldMkLst>
        <pc:spChg chg="mod">
          <ac:chgData name="Stephen Mann" userId="d1f6095e-5378-425d-a7e0-21061591bb3e" providerId="ADAL" clId="{E91CB225-1107-4474-B826-E438F0A1F92B}" dt="2019-04-10T16:53:13.945" v="15" actId="20577"/>
          <ac:spMkLst>
            <pc:docMk/>
            <pc:sldMk cId="1095555390" sldId="1887"/>
            <ac:spMk id="17" creationId="{00000000-0000-0000-0000-000000000000}"/>
          </ac:spMkLst>
        </pc:spChg>
      </pc:sldChg>
      <pc:sldChg chg="modSp">
        <pc:chgData name="Stephen Mann" userId="d1f6095e-5378-425d-a7e0-21061591bb3e" providerId="ADAL" clId="{E91CB225-1107-4474-B826-E438F0A1F92B}" dt="2019-04-10T17:00:02.574" v="86" actId="6549"/>
        <pc:sldMkLst>
          <pc:docMk/>
          <pc:sldMk cId="1869367378" sldId="1888"/>
        </pc:sldMkLst>
        <pc:spChg chg="mod">
          <ac:chgData name="Stephen Mann" userId="d1f6095e-5378-425d-a7e0-21061591bb3e" providerId="ADAL" clId="{E91CB225-1107-4474-B826-E438F0A1F92B}" dt="2019-04-10T17:00:02.574" v="86" actId="6549"/>
          <ac:spMkLst>
            <pc:docMk/>
            <pc:sldMk cId="1869367378" sldId="1888"/>
            <ac:spMk id="17" creationId="{00000000-0000-0000-0000-000000000000}"/>
          </ac:spMkLst>
        </pc:spChg>
      </pc:sldChg>
      <pc:sldChg chg="modSp">
        <pc:chgData name="Stephen Mann" userId="d1f6095e-5378-425d-a7e0-21061591bb3e" providerId="ADAL" clId="{E91CB225-1107-4474-B826-E438F0A1F92B}" dt="2019-04-10T17:10:45.014" v="129" actId="1076"/>
        <pc:sldMkLst>
          <pc:docMk/>
          <pc:sldMk cId="3884505665" sldId="1889"/>
        </pc:sldMkLst>
        <pc:spChg chg="mod">
          <ac:chgData name="Stephen Mann" userId="d1f6095e-5378-425d-a7e0-21061591bb3e" providerId="ADAL" clId="{E91CB225-1107-4474-B826-E438F0A1F92B}" dt="2019-04-10T17:10:45.014" v="129" actId="1076"/>
          <ac:spMkLst>
            <pc:docMk/>
            <pc:sldMk cId="3884505665" sldId="1889"/>
            <ac:spMk id="17" creationId="{00000000-0000-0000-0000-000000000000}"/>
          </ac:spMkLst>
        </pc:spChg>
      </pc:sldChg>
      <pc:sldChg chg="modSp">
        <pc:chgData name="Stephen Mann" userId="d1f6095e-5378-425d-a7e0-21061591bb3e" providerId="ADAL" clId="{E91CB225-1107-4474-B826-E438F0A1F92B}" dt="2019-04-10T17:01:07.276" v="94" actId="6549"/>
        <pc:sldMkLst>
          <pc:docMk/>
          <pc:sldMk cId="2369622327" sldId="1890"/>
        </pc:sldMkLst>
        <pc:spChg chg="mod">
          <ac:chgData name="Stephen Mann" userId="d1f6095e-5378-425d-a7e0-21061591bb3e" providerId="ADAL" clId="{E91CB225-1107-4474-B826-E438F0A1F92B}" dt="2019-04-10T17:01:07.276" v="94" actId="6549"/>
          <ac:spMkLst>
            <pc:docMk/>
            <pc:sldMk cId="2369622327" sldId="1890"/>
            <ac:spMk id="17" creationId="{00000000-0000-0000-0000-000000000000}"/>
          </ac:spMkLst>
        </pc:spChg>
      </pc:sldChg>
      <pc:sldChg chg="del">
        <pc:chgData name="Stephen Mann" userId="d1f6095e-5378-425d-a7e0-21061591bb3e" providerId="ADAL" clId="{E91CB225-1107-4474-B826-E438F0A1F92B}" dt="2019-04-10T17:01:16.093" v="95" actId="47"/>
        <pc:sldMkLst>
          <pc:docMk/>
          <pc:sldMk cId="4144496064" sldId="1891"/>
        </pc:sldMkLst>
      </pc:sldChg>
      <pc:sldChg chg="del">
        <pc:chgData name="Stephen Mann" userId="d1f6095e-5378-425d-a7e0-21061591bb3e" providerId="ADAL" clId="{E91CB225-1107-4474-B826-E438F0A1F92B}" dt="2019-04-10T17:01:16.093" v="95" actId="47"/>
        <pc:sldMkLst>
          <pc:docMk/>
          <pc:sldMk cId="1413878484" sldId="1892"/>
        </pc:sldMkLst>
      </pc:sldChg>
      <pc:sldChg chg="del">
        <pc:chgData name="Stephen Mann" userId="d1f6095e-5378-425d-a7e0-21061591bb3e" providerId="ADAL" clId="{E91CB225-1107-4474-B826-E438F0A1F92B}" dt="2019-04-10T17:01:16.093" v="95" actId="47"/>
        <pc:sldMkLst>
          <pc:docMk/>
          <pc:sldMk cId="1442276733" sldId="1893"/>
        </pc:sldMkLst>
      </pc:sldChg>
      <pc:sldChg chg="del">
        <pc:chgData name="Stephen Mann" userId="d1f6095e-5378-425d-a7e0-21061591bb3e" providerId="ADAL" clId="{E91CB225-1107-4474-B826-E438F0A1F92B}" dt="2019-04-10T17:01:16.093" v="95" actId="47"/>
        <pc:sldMkLst>
          <pc:docMk/>
          <pc:sldMk cId="2907948101" sldId="1894"/>
        </pc:sldMkLst>
      </pc:sldChg>
      <pc:sldChg chg="del">
        <pc:chgData name="Stephen Mann" userId="d1f6095e-5378-425d-a7e0-21061591bb3e" providerId="ADAL" clId="{E91CB225-1107-4474-B826-E438F0A1F92B}" dt="2019-04-10T17:01:16.093" v="95" actId="47"/>
        <pc:sldMkLst>
          <pc:docMk/>
          <pc:sldMk cId="2564627181" sldId="1895"/>
        </pc:sldMkLst>
      </pc:sldChg>
      <pc:sldChg chg="addSp delSp modSp add ord">
        <pc:chgData name="Stephen Mann" userId="d1f6095e-5378-425d-a7e0-21061591bb3e" providerId="ADAL" clId="{E91CB225-1107-4474-B826-E438F0A1F92B}" dt="2019-04-10T16:55:20.329" v="62" actId="478"/>
        <pc:sldMkLst>
          <pc:docMk/>
          <pc:sldMk cId="2839917222" sldId="1896"/>
        </pc:sldMkLst>
        <pc:spChg chg="add del mod">
          <ac:chgData name="Stephen Mann" userId="d1f6095e-5378-425d-a7e0-21061591bb3e" providerId="ADAL" clId="{E91CB225-1107-4474-B826-E438F0A1F92B}" dt="2019-04-10T16:55:20.329" v="62" actId="478"/>
          <ac:spMkLst>
            <pc:docMk/>
            <pc:sldMk cId="2839917222" sldId="1896"/>
            <ac:spMk id="3" creationId="{2A7D9A1E-C5EA-4906-9126-E79365D10F26}"/>
          </ac:spMkLst>
        </pc:spChg>
        <pc:spChg chg="mod">
          <ac:chgData name="Stephen Mann" userId="d1f6095e-5378-425d-a7e0-21061591bb3e" providerId="ADAL" clId="{E91CB225-1107-4474-B826-E438F0A1F92B}" dt="2019-04-10T16:55:08.427" v="60" actId="20577"/>
          <ac:spMkLst>
            <pc:docMk/>
            <pc:sldMk cId="2839917222" sldId="1896"/>
            <ac:spMk id="4" creationId="{00000000-0000-0000-0000-000000000000}"/>
          </ac:spMkLst>
        </pc:spChg>
        <pc:spChg chg="del">
          <ac:chgData name="Stephen Mann" userId="d1f6095e-5378-425d-a7e0-21061591bb3e" providerId="ADAL" clId="{E91CB225-1107-4474-B826-E438F0A1F92B}" dt="2019-04-10T16:55:17.253" v="61" actId="478"/>
          <ac:spMkLst>
            <pc:docMk/>
            <pc:sldMk cId="2839917222" sldId="1896"/>
            <ac:spMk id="5" creationId="{00000000-0000-0000-0000-000000000000}"/>
          </ac:spMkLst>
        </pc:spChg>
      </pc:sldChg>
      <pc:sldChg chg="modSp add ord">
        <pc:chgData name="Stephen Mann" userId="d1f6095e-5378-425d-a7e0-21061591bb3e" providerId="ADAL" clId="{E91CB225-1107-4474-B826-E438F0A1F92B}" dt="2019-04-10T16:59:00.074" v="84" actId="20577"/>
        <pc:sldMkLst>
          <pc:docMk/>
          <pc:sldMk cId="206715118" sldId="1897"/>
        </pc:sldMkLst>
        <pc:spChg chg="mod">
          <ac:chgData name="Stephen Mann" userId="d1f6095e-5378-425d-a7e0-21061591bb3e" providerId="ADAL" clId="{E91CB225-1107-4474-B826-E438F0A1F92B}" dt="2019-04-10T16:59:00.074" v="84" actId="20577"/>
          <ac:spMkLst>
            <pc:docMk/>
            <pc:sldMk cId="206715118" sldId="1897"/>
            <ac:spMk id="17" creationId="{00000000-0000-0000-0000-000000000000}"/>
          </ac:spMkLst>
        </pc:spChg>
      </pc:sldChg>
      <pc:sldChg chg="add del">
        <pc:chgData name="Stephen Mann" userId="d1f6095e-5378-425d-a7e0-21061591bb3e" providerId="ADAL" clId="{E91CB225-1107-4474-B826-E438F0A1F92B}" dt="2019-04-10T16:58:50.909" v="76" actId="47"/>
        <pc:sldMkLst>
          <pc:docMk/>
          <pc:sldMk cId="1408183578" sldId="1898"/>
        </pc:sldMkLst>
      </pc:sldChg>
      <pc:sldChg chg="addSp delSp modSp new add">
        <pc:chgData name="Stephen Mann" userId="d1f6095e-5378-425d-a7e0-21061591bb3e" providerId="ADAL" clId="{E91CB225-1107-4474-B826-E438F0A1F92B}" dt="2019-04-10T17:08:49.582" v="120"/>
        <pc:sldMkLst>
          <pc:docMk/>
          <pc:sldMk cId="3988661041" sldId="1899"/>
        </pc:sldMkLst>
        <pc:spChg chg="mod">
          <ac:chgData name="Stephen Mann" userId="d1f6095e-5378-425d-a7e0-21061591bb3e" providerId="ADAL" clId="{E91CB225-1107-4474-B826-E438F0A1F92B}" dt="2019-04-10T16:57:41.157" v="74" actId="20577"/>
          <ac:spMkLst>
            <pc:docMk/>
            <pc:sldMk cId="3988661041" sldId="1899"/>
            <ac:spMk id="2" creationId="{8DACD775-94FC-4319-831D-D2D2A31C8461}"/>
          </ac:spMkLst>
        </pc:spChg>
        <pc:spChg chg="del">
          <ac:chgData name="Stephen Mann" userId="d1f6095e-5378-425d-a7e0-21061591bb3e" providerId="ADAL" clId="{E91CB225-1107-4474-B826-E438F0A1F92B}" dt="2019-04-10T16:57:07.967" v="64"/>
          <ac:spMkLst>
            <pc:docMk/>
            <pc:sldMk cId="3988661041" sldId="1899"/>
            <ac:spMk id="3" creationId="{B8BDF8E6-1DC3-4D11-86F2-FF3094463AE1}"/>
          </ac:spMkLst>
        </pc:spChg>
        <pc:graphicFrameChg chg="add modGraphic">
          <ac:chgData name="Stephen Mann" userId="d1f6095e-5378-425d-a7e0-21061591bb3e" providerId="ADAL" clId="{E91CB225-1107-4474-B826-E438F0A1F92B}" dt="2019-04-10T17:08:49.582" v="120"/>
          <ac:graphicFrameMkLst>
            <pc:docMk/>
            <pc:sldMk cId="3988661041" sldId="1899"/>
            <ac:graphicFrameMk id="5" creationId="{1936F5F5-3EF6-4B5B-B1E9-8A2C0009CC8D}"/>
          </ac:graphicFrameMkLst>
        </pc:graphicFrameChg>
      </pc:sldChg>
      <pc:sldChg chg="modSp add ord">
        <pc:chgData name="Stephen Mann" userId="d1f6095e-5378-425d-a7e0-21061591bb3e" providerId="ADAL" clId="{E91CB225-1107-4474-B826-E438F0A1F92B}" dt="2019-04-10T17:01:35.966" v="99" actId="20577"/>
        <pc:sldMkLst>
          <pc:docMk/>
          <pc:sldMk cId="291232663" sldId="1900"/>
        </pc:sldMkLst>
        <pc:spChg chg="mod">
          <ac:chgData name="Stephen Mann" userId="d1f6095e-5378-425d-a7e0-21061591bb3e" providerId="ADAL" clId="{E91CB225-1107-4474-B826-E438F0A1F92B}" dt="2019-04-10T17:01:35.966" v="99" actId="20577"/>
          <ac:spMkLst>
            <pc:docMk/>
            <pc:sldMk cId="291232663" sldId="1900"/>
            <ac:spMk id="4" creationId="{00000000-0000-0000-0000-000000000000}"/>
          </ac:spMkLst>
        </pc:spChg>
      </pc:sldChg>
      <pc:sldChg chg="addSp delSp modSp new add ord">
        <pc:chgData name="Stephen Mann" userId="d1f6095e-5378-425d-a7e0-21061591bb3e" providerId="ADAL" clId="{E91CB225-1107-4474-B826-E438F0A1F92B}" dt="2019-04-10T17:09:48.354" v="123"/>
        <pc:sldMkLst>
          <pc:docMk/>
          <pc:sldMk cId="3703078058" sldId="1901"/>
        </pc:sldMkLst>
        <pc:spChg chg="mod">
          <ac:chgData name="Stephen Mann" userId="d1f6095e-5378-425d-a7e0-21061591bb3e" providerId="ADAL" clId="{E91CB225-1107-4474-B826-E438F0A1F92B}" dt="2019-04-10T17:05:11.171" v="114" actId="20577"/>
          <ac:spMkLst>
            <pc:docMk/>
            <pc:sldMk cId="3703078058" sldId="1901"/>
            <ac:spMk id="2" creationId="{870D6218-3DA8-42D2-9901-A99408331B4D}"/>
          </ac:spMkLst>
        </pc:spChg>
        <pc:spChg chg="del">
          <ac:chgData name="Stephen Mann" userId="d1f6095e-5378-425d-a7e0-21061591bb3e" providerId="ADAL" clId="{E91CB225-1107-4474-B826-E438F0A1F92B}" dt="2019-04-10T17:02:03.584" v="101"/>
          <ac:spMkLst>
            <pc:docMk/>
            <pc:sldMk cId="3703078058" sldId="1901"/>
            <ac:spMk id="3" creationId="{C476858B-DBD3-4420-99B6-FE145AA5FD6C}"/>
          </ac:spMkLst>
        </pc:spChg>
        <pc:graphicFrameChg chg="add modGraphic">
          <ac:chgData name="Stephen Mann" userId="d1f6095e-5378-425d-a7e0-21061591bb3e" providerId="ADAL" clId="{E91CB225-1107-4474-B826-E438F0A1F92B}" dt="2019-04-10T17:09:48.354" v="123"/>
          <ac:graphicFrameMkLst>
            <pc:docMk/>
            <pc:sldMk cId="3703078058" sldId="1901"/>
            <ac:graphicFrameMk id="5" creationId="{46F5211E-F8C0-4195-BE88-DF1E239A84A4}"/>
          </ac:graphicFrameMkLst>
        </pc:graphicFrameChg>
      </pc:sldChg>
      <pc:sldChg chg="modSp add ord">
        <pc:chgData name="Stephen Mann" userId="d1f6095e-5378-425d-a7e0-21061591bb3e" providerId="ADAL" clId="{E91CB225-1107-4474-B826-E438F0A1F92B}" dt="2019-04-10T17:10:27.859" v="126" actId="20577"/>
        <pc:sldMkLst>
          <pc:docMk/>
          <pc:sldMk cId="3060620577" sldId="1902"/>
        </pc:sldMkLst>
        <pc:spChg chg="mod">
          <ac:chgData name="Stephen Mann" userId="d1f6095e-5378-425d-a7e0-21061591bb3e" providerId="ADAL" clId="{E91CB225-1107-4474-B826-E438F0A1F92B}" dt="2019-04-10T17:10:27.859" v="126" actId="20577"/>
          <ac:spMkLst>
            <pc:docMk/>
            <pc:sldMk cId="3060620577" sldId="1902"/>
            <ac:spMk id="2" creationId="{00000000-0000-0000-0000-000000000000}"/>
          </ac:spMkLst>
        </pc:spChg>
      </pc:sldChg>
      <pc:sldChg chg="add">
        <pc:chgData name="Stephen Mann" userId="d1f6095e-5378-425d-a7e0-21061591bb3e" providerId="ADAL" clId="{E91CB225-1107-4474-B826-E438F0A1F92B}" dt="2019-04-10T17:10:37.254" v="127"/>
        <pc:sldMkLst>
          <pc:docMk/>
          <pc:sldMk cId="2482596814" sldId="1903"/>
        </pc:sldMkLst>
      </pc:sldChg>
      <pc:sldChg chg="modSp add ord">
        <pc:chgData name="Stephen Mann" userId="d1f6095e-5378-425d-a7e0-21061591bb3e" providerId="ADAL" clId="{E91CB225-1107-4474-B826-E438F0A1F92B}" dt="2019-04-10T17:11:43.227" v="140"/>
        <pc:sldMkLst>
          <pc:docMk/>
          <pc:sldMk cId="631152569" sldId="1904"/>
        </pc:sldMkLst>
        <pc:spChg chg="mod">
          <ac:chgData name="Stephen Mann" userId="d1f6095e-5378-425d-a7e0-21061591bb3e" providerId="ADAL" clId="{E91CB225-1107-4474-B826-E438F0A1F92B}" dt="2019-04-10T17:11:43.227" v="140"/>
          <ac:spMkLst>
            <pc:docMk/>
            <pc:sldMk cId="631152569" sldId="1904"/>
            <ac:spMk id="2" creationId="{00000000-0000-0000-0000-000000000000}"/>
          </ac:spMkLst>
        </pc:spChg>
      </pc:sldChg>
      <pc:sldChg chg="addSp modSp add ord">
        <pc:chgData name="Stephen Mann" userId="d1f6095e-5378-425d-a7e0-21061591bb3e" providerId="ADAL" clId="{E91CB225-1107-4474-B826-E438F0A1F92B}" dt="2019-04-10T17:19:27.150" v="150" actId="20577"/>
        <pc:sldMkLst>
          <pc:docMk/>
          <pc:sldMk cId="1827213942" sldId="1905"/>
        </pc:sldMkLst>
        <pc:spChg chg="mod">
          <ac:chgData name="Stephen Mann" userId="d1f6095e-5378-425d-a7e0-21061591bb3e" providerId="ADAL" clId="{E91CB225-1107-4474-B826-E438F0A1F92B}" dt="2019-04-10T17:18:36.675" v="143"/>
          <ac:spMkLst>
            <pc:docMk/>
            <pc:sldMk cId="1827213942" sldId="1905"/>
            <ac:spMk id="2" creationId="{00000000-0000-0000-0000-000000000000}"/>
          </ac:spMkLst>
        </pc:spChg>
        <pc:spChg chg="add mod">
          <ac:chgData name="Stephen Mann" userId="d1f6095e-5378-425d-a7e0-21061591bb3e" providerId="ADAL" clId="{E91CB225-1107-4474-B826-E438F0A1F92B}" dt="2019-04-10T17:19:27.150" v="150" actId="20577"/>
          <ac:spMkLst>
            <pc:docMk/>
            <pc:sldMk cId="1827213942" sldId="1905"/>
            <ac:spMk id="3" creationId="{AFA8B613-A023-4CC5-AE39-6EBF31F4F02D}"/>
          </ac:spMkLst>
        </pc:spChg>
      </pc:sldChg>
      <pc:sldChg chg="modSp add ord">
        <pc:chgData name="Stephen Mann" userId="d1f6095e-5378-425d-a7e0-21061591bb3e" providerId="ADAL" clId="{E91CB225-1107-4474-B826-E438F0A1F92B}" dt="2019-04-10T17:20:15.897" v="154" actId="6549"/>
        <pc:sldMkLst>
          <pc:docMk/>
          <pc:sldMk cId="873380278" sldId="1906"/>
        </pc:sldMkLst>
        <pc:spChg chg="mod">
          <ac:chgData name="Stephen Mann" userId="d1f6095e-5378-425d-a7e0-21061591bb3e" providerId="ADAL" clId="{E91CB225-1107-4474-B826-E438F0A1F92B}" dt="2019-04-10T17:20:15.897" v="154" actId="6549"/>
          <ac:spMkLst>
            <pc:docMk/>
            <pc:sldMk cId="873380278" sldId="1906"/>
            <ac:spMk id="2" creationId="{00000000-0000-0000-0000-000000000000}"/>
          </ac:spMkLst>
        </pc:spChg>
      </pc:sldChg>
      <pc:sldChg chg="modSp add ord">
        <pc:chgData name="Stephen Mann" userId="d1f6095e-5378-425d-a7e0-21061591bb3e" providerId="ADAL" clId="{E91CB225-1107-4474-B826-E438F0A1F92B}" dt="2019-04-10T17:20:36.430" v="157"/>
        <pc:sldMkLst>
          <pc:docMk/>
          <pc:sldMk cId="1954992298" sldId="1907"/>
        </pc:sldMkLst>
        <pc:spChg chg="mod">
          <ac:chgData name="Stephen Mann" userId="d1f6095e-5378-425d-a7e0-21061591bb3e" providerId="ADAL" clId="{E91CB225-1107-4474-B826-E438F0A1F92B}" dt="2019-04-10T17:20:36.430" v="157"/>
          <ac:spMkLst>
            <pc:docMk/>
            <pc:sldMk cId="1954992298" sldId="1907"/>
            <ac:spMk id="2" creationId="{00000000-0000-0000-0000-000000000000}"/>
          </ac:spMkLst>
        </pc:spChg>
      </pc:sldChg>
      <pc:sldChg chg="modSp add ord">
        <pc:chgData name="Stephen Mann" userId="d1f6095e-5378-425d-a7e0-21061591bb3e" providerId="ADAL" clId="{E91CB225-1107-4474-B826-E438F0A1F92B}" dt="2019-04-10T17:21:04.951" v="161"/>
        <pc:sldMkLst>
          <pc:docMk/>
          <pc:sldMk cId="774969715" sldId="1908"/>
        </pc:sldMkLst>
        <pc:spChg chg="mod">
          <ac:chgData name="Stephen Mann" userId="d1f6095e-5378-425d-a7e0-21061591bb3e" providerId="ADAL" clId="{E91CB225-1107-4474-B826-E438F0A1F92B}" dt="2019-04-10T17:21:04.951" v="161"/>
          <ac:spMkLst>
            <pc:docMk/>
            <pc:sldMk cId="774969715" sldId="1908"/>
            <ac:spMk id="2" creationId="{00000000-0000-0000-0000-000000000000}"/>
          </ac:spMkLst>
        </pc:spChg>
      </pc:sldChg>
    </pc:docChg>
  </pc:docChgLst>
  <pc:docChgLst>
    <pc:chgData name="Stephen Mann" userId="d1f6095e-5378-425d-a7e0-21061591bb3e" providerId="ADAL" clId="{B154FFF9-9127-4C39-BD7A-45C8263A4C21}"/>
    <pc:docChg chg="undo custSel mod addSld delSld modSld sldOrd addSection modSection">
      <pc:chgData name="Stephen Mann" userId="d1f6095e-5378-425d-a7e0-21061591bb3e" providerId="ADAL" clId="{B154FFF9-9127-4C39-BD7A-45C8263A4C21}" dt="2019-06-27T15:38:20.399" v="1500" actId="27636"/>
      <pc:docMkLst>
        <pc:docMk/>
      </pc:docMkLst>
      <pc:sldChg chg="ord">
        <pc:chgData name="Stephen Mann" userId="d1f6095e-5378-425d-a7e0-21061591bb3e" providerId="ADAL" clId="{B154FFF9-9127-4C39-BD7A-45C8263A4C21}" dt="2019-06-04T18:05:35.904" v="3"/>
        <pc:sldMkLst>
          <pc:docMk/>
          <pc:sldMk cId="3249496989" sldId="1529"/>
        </pc:sldMkLst>
      </pc:sldChg>
      <pc:sldChg chg="modSp">
        <pc:chgData name="Stephen Mann" userId="d1f6095e-5378-425d-a7e0-21061591bb3e" providerId="ADAL" clId="{B154FFF9-9127-4C39-BD7A-45C8263A4C21}" dt="2019-06-27T15:38:20.399" v="1500" actId="27636"/>
        <pc:sldMkLst>
          <pc:docMk/>
          <pc:sldMk cId="3957722359" sldId="1660"/>
        </pc:sldMkLst>
        <pc:spChg chg="mod">
          <ac:chgData name="Stephen Mann" userId="d1f6095e-5378-425d-a7e0-21061591bb3e" providerId="ADAL" clId="{B154FFF9-9127-4C39-BD7A-45C8263A4C21}" dt="2019-06-27T15:38:20.399" v="1500" actId="27636"/>
          <ac:spMkLst>
            <pc:docMk/>
            <pc:sldMk cId="3957722359" sldId="1660"/>
            <ac:spMk id="6" creationId="{00000000-0000-0000-0000-000000000000}"/>
          </ac:spMkLst>
        </pc:spChg>
      </pc:sldChg>
      <pc:sldChg chg="modSp">
        <pc:chgData name="Stephen Mann" userId="d1f6095e-5378-425d-a7e0-21061591bb3e" providerId="ADAL" clId="{B154FFF9-9127-4C39-BD7A-45C8263A4C21}" dt="2019-06-11T13:33:25.721" v="1179" actId="20577"/>
        <pc:sldMkLst>
          <pc:docMk/>
          <pc:sldMk cId="2799774971" sldId="1843"/>
        </pc:sldMkLst>
        <pc:spChg chg="mod">
          <ac:chgData name="Stephen Mann" userId="d1f6095e-5378-425d-a7e0-21061591bb3e" providerId="ADAL" clId="{B154FFF9-9127-4C39-BD7A-45C8263A4C21}" dt="2019-06-11T13:33:25.721" v="1179" actId="20577"/>
          <ac:spMkLst>
            <pc:docMk/>
            <pc:sldMk cId="2799774971" sldId="1843"/>
            <ac:spMk id="5" creationId="{C58039A1-50D4-4C5F-9F97-DB66C0E13CC7}"/>
          </ac:spMkLst>
        </pc:spChg>
      </pc:sldChg>
      <pc:sldChg chg="ord">
        <pc:chgData name="Stephen Mann" userId="d1f6095e-5378-425d-a7e0-21061591bb3e" providerId="ADAL" clId="{B154FFF9-9127-4C39-BD7A-45C8263A4C21}" dt="2019-06-04T18:05:06.424" v="1"/>
        <pc:sldMkLst>
          <pc:docMk/>
          <pc:sldMk cId="1399593735" sldId="1885"/>
        </pc:sldMkLst>
      </pc:sldChg>
      <pc:sldChg chg="modSp ord">
        <pc:chgData name="Stephen Mann" userId="d1f6095e-5378-425d-a7e0-21061591bb3e" providerId="ADAL" clId="{B154FFF9-9127-4C39-BD7A-45C8263A4C21}" dt="2019-06-10T17:31:04.507" v="692" actId="20577"/>
        <pc:sldMkLst>
          <pc:docMk/>
          <pc:sldMk cId="1869367378" sldId="1888"/>
        </pc:sldMkLst>
        <pc:spChg chg="mod">
          <ac:chgData name="Stephen Mann" userId="d1f6095e-5378-425d-a7e0-21061591bb3e" providerId="ADAL" clId="{B154FFF9-9127-4C39-BD7A-45C8263A4C21}" dt="2019-06-10T17:31:04.507" v="692" actId="20577"/>
          <ac:spMkLst>
            <pc:docMk/>
            <pc:sldMk cId="1869367378" sldId="1888"/>
            <ac:spMk id="6" creationId="{00000000-0000-0000-0000-000000000000}"/>
          </ac:spMkLst>
        </pc:spChg>
      </pc:sldChg>
      <pc:sldChg chg="ord">
        <pc:chgData name="Stephen Mann" userId="d1f6095e-5378-425d-a7e0-21061591bb3e" providerId="ADAL" clId="{B154FFF9-9127-4C39-BD7A-45C8263A4C21}" dt="2019-06-04T18:05:35.904" v="3"/>
        <pc:sldMkLst>
          <pc:docMk/>
          <pc:sldMk cId="3884505665" sldId="1889"/>
        </pc:sldMkLst>
      </pc:sldChg>
      <pc:sldChg chg="modSp">
        <pc:chgData name="Stephen Mann" userId="d1f6095e-5378-425d-a7e0-21061591bb3e" providerId="ADAL" clId="{B154FFF9-9127-4C39-BD7A-45C8263A4C21}" dt="2019-06-11T13:17:52.748" v="1095" actId="27124"/>
        <pc:sldMkLst>
          <pc:docMk/>
          <pc:sldMk cId="3703078058" sldId="1901"/>
        </pc:sldMkLst>
        <pc:graphicFrameChg chg="modGraphic">
          <ac:chgData name="Stephen Mann" userId="d1f6095e-5378-425d-a7e0-21061591bb3e" providerId="ADAL" clId="{B154FFF9-9127-4C39-BD7A-45C8263A4C21}" dt="2019-06-11T13:17:52.748" v="1095" actId="27124"/>
          <ac:graphicFrameMkLst>
            <pc:docMk/>
            <pc:sldMk cId="3703078058" sldId="1901"/>
            <ac:graphicFrameMk id="5" creationId="{46F5211E-F8C0-4195-BE88-DF1E239A84A4}"/>
          </ac:graphicFrameMkLst>
        </pc:graphicFrameChg>
      </pc:sldChg>
      <pc:sldChg chg="ord">
        <pc:chgData name="Stephen Mann" userId="d1f6095e-5378-425d-a7e0-21061591bb3e" providerId="ADAL" clId="{B154FFF9-9127-4C39-BD7A-45C8263A4C21}" dt="2019-06-10T17:17:32.278" v="441"/>
        <pc:sldMkLst>
          <pc:docMk/>
          <pc:sldMk cId="631152569" sldId="1904"/>
        </pc:sldMkLst>
      </pc:sldChg>
      <pc:sldChg chg="ord">
        <pc:chgData name="Stephen Mann" userId="d1f6095e-5378-425d-a7e0-21061591bb3e" providerId="ADAL" clId="{B154FFF9-9127-4C39-BD7A-45C8263A4C21}" dt="2019-06-04T18:05:06.424" v="1"/>
        <pc:sldMkLst>
          <pc:docMk/>
          <pc:sldMk cId="873380278" sldId="1906"/>
        </pc:sldMkLst>
      </pc:sldChg>
      <pc:sldChg chg="modSp">
        <pc:chgData name="Stephen Mann" userId="d1f6095e-5378-425d-a7e0-21061591bb3e" providerId="ADAL" clId="{B154FFF9-9127-4C39-BD7A-45C8263A4C21}" dt="2019-06-10T17:24:29.055" v="633" actId="20577"/>
        <pc:sldMkLst>
          <pc:docMk/>
          <pc:sldMk cId="2394983042" sldId="1912"/>
        </pc:sldMkLst>
        <pc:spChg chg="mod">
          <ac:chgData name="Stephen Mann" userId="d1f6095e-5378-425d-a7e0-21061591bb3e" providerId="ADAL" clId="{B154FFF9-9127-4C39-BD7A-45C8263A4C21}" dt="2019-06-10T17:24:29.055" v="633" actId="20577"/>
          <ac:spMkLst>
            <pc:docMk/>
            <pc:sldMk cId="2394983042" sldId="1912"/>
            <ac:spMk id="2" creationId="{33C22ED8-0AB2-4D55-BE22-D4B0ADC0D5CB}"/>
          </ac:spMkLst>
        </pc:spChg>
        <pc:spChg chg="mod">
          <ac:chgData name="Stephen Mann" userId="d1f6095e-5378-425d-a7e0-21061591bb3e" providerId="ADAL" clId="{B154FFF9-9127-4C39-BD7A-45C8263A4C21}" dt="2019-06-04T18:58:30.891" v="240" actId="20577"/>
          <ac:spMkLst>
            <pc:docMk/>
            <pc:sldMk cId="2394983042" sldId="1912"/>
            <ac:spMk id="3" creationId="{427C23FE-2AF4-456C-83A0-0B67C703BD74}"/>
          </ac:spMkLst>
        </pc:spChg>
      </pc:sldChg>
      <pc:sldChg chg="modSp ord">
        <pc:chgData name="Stephen Mann" userId="d1f6095e-5378-425d-a7e0-21061591bb3e" providerId="ADAL" clId="{B154FFF9-9127-4C39-BD7A-45C8263A4C21}" dt="2019-06-04T18:59:12.456" v="242" actId="20577"/>
        <pc:sldMkLst>
          <pc:docMk/>
          <pc:sldMk cId="3174028758" sldId="1914"/>
        </pc:sldMkLst>
        <pc:spChg chg="mod">
          <ac:chgData name="Stephen Mann" userId="d1f6095e-5378-425d-a7e0-21061591bb3e" providerId="ADAL" clId="{B154FFF9-9127-4C39-BD7A-45C8263A4C21}" dt="2019-06-04T18:59:12.456" v="242" actId="20577"/>
          <ac:spMkLst>
            <pc:docMk/>
            <pc:sldMk cId="3174028758" sldId="1914"/>
            <ac:spMk id="3" creationId="{427C23FE-2AF4-456C-83A0-0B67C703BD74}"/>
          </ac:spMkLst>
        </pc:spChg>
      </pc:sldChg>
      <pc:sldChg chg="modSp">
        <pc:chgData name="Stephen Mann" userId="d1f6095e-5378-425d-a7e0-21061591bb3e" providerId="ADAL" clId="{B154FFF9-9127-4C39-BD7A-45C8263A4C21}" dt="2019-06-04T18:59:56.014" v="250" actId="20577"/>
        <pc:sldMkLst>
          <pc:docMk/>
          <pc:sldMk cId="2196146113" sldId="1915"/>
        </pc:sldMkLst>
        <pc:spChg chg="mod">
          <ac:chgData name="Stephen Mann" userId="d1f6095e-5378-425d-a7e0-21061591bb3e" providerId="ADAL" clId="{B154FFF9-9127-4C39-BD7A-45C8263A4C21}" dt="2019-06-04T18:59:56.014" v="250" actId="20577"/>
          <ac:spMkLst>
            <pc:docMk/>
            <pc:sldMk cId="2196146113" sldId="1915"/>
            <ac:spMk id="3" creationId="{427C23FE-2AF4-456C-83A0-0B67C703BD74}"/>
          </ac:spMkLst>
        </pc:spChg>
      </pc:sldChg>
      <pc:sldChg chg="modSp del">
        <pc:chgData name="Stephen Mann" userId="d1f6095e-5378-425d-a7e0-21061591bb3e" providerId="ADAL" clId="{B154FFF9-9127-4C39-BD7A-45C8263A4C21}" dt="2019-06-10T17:23:53.791" v="629" actId="47"/>
        <pc:sldMkLst>
          <pc:docMk/>
          <pc:sldMk cId="2684360068" sldId="1916"/>
        </pc:sldMkLst>
        <pc:spChg chg="mod">
          <ac:chgData name="Stephen Mann" userId="d1f6095e-5378-425d-a7e0-21061591bb3e" providerId="ADAL" clId="{B154FFF9-9127-4C39-BD7A-45C8263A4C21}" dt="2019-06-10T17:23:02.051" v="619" actId="21"/>
          <ac:spMkLst>
            <pc:docMk/>
            <pc:sldMk cId="2684360068" sldId="1916"/>
            <ac:spMk id="3" creationId="{E080E9D2-4AA1-4608-A058-38C2DF2E759B}"/>
          </ac:spMkLst>
        </pc:spChg>
      </pc:sldChg>
      <pc:sldChg chg="modSp">
        <pc:chgData name="Stephen Mann" userId="d1f6095e-5378-425d-a7e0-21061591bb3e" providerId="ADAL" clId="{B154FFF9-9127-4C39-BD7A-45C8263A4C21}" dt="2019-06-10T17:23:29.287" v="628" actId="6549"/>
        <pc:sldMkLst>
          <pc:docMk/>
          <pc:sldMk cId="3772352608" sldId="1917"/>
        </pc:sldMkLst>
        <pc:spChg chg="mod">
          <ac:chgData name="Stephen Mann" userId="d1f6095e-5378-425d-a7e0-21061591bb3e" providerId="ADAL" clId="{B154FFF9-9127-4C39-BD7A-45C8263A4C21}" dt="2019-06-10T17:23:29.287" v="628" actId="6549"/>
          <ac:spMkLst>
            <pc:docMk/>
            <pc:sldMk cId="3772352608" sldId="1917"/>
            <ac:spMk id="3" creationId="{E2CA7870-A8C8-4F43-AB2E-3CD7209EE408}"/>
          </ac:spMkLst>
        </pc:spChg>
      </pc:sldChg>
      <pc:sldChg chg="modSp">
        <pc:chgData name="Stephen Mann" userId="d1f6095e-5378-425d-a7e0-21061591bb3e" providerId="ADAL" clId="{B154FFF9-9127-4C39-BD7A-45C8263A4C21}" dt="2019-06-10T17:38:34.376" v="734" actId="6549"/>
        <pc:sldMkLst>
          <pc:docMk/>
          <pc:sldMk cId="1040357939" sldId="1918"/>
        </pc:sldMkLst>
        <pc:spChg chg="mod">
          <ac:chgData name="Stephen Mann" userId="d1f6095e-5378-425d-a7e0-21061591bb3e" providerId="ADAL" clId="{B154FFF9-9127-4C39-BD7A-45C8263A4C21}" dt="2019-06-10T17:38:34.376" v="734" actId="6549"/>
          <ac:spMkLst>
            <pc:docMk/>
            <pc:sldMk cId="1040357939" sldId="1918"/>
            <ac:spMk id="2" creationId="{33C22ED8-0AB2-4D55-BE22-D4B0ADC0D5CB}"/>
          </ac:spMkLst>
        </pc:spChg>
        <pc:spChg chg="mod">
          <ac:chgData name="Stephen Mann" userId="d1f6095e-5378-425d-a7e0-21061591bb3e" providerId="ADAL" clId="{B154FFF9-9127-4C39-BD7A-45C8263A4C21}" dt="2019-06-04T19:00:13.374" v="252" actId="20577"/>
          <ac:spMkLst>
            <pc:docMk/>
            <pc:sldMk cId="1040357939" sldId="1918"/>
            <ac:spMk id="3" creationId="{427C23FE-2AF4-456C-83A0-0B67C703BD74}"/>
          </ac:spMkLst>
        </pc:spChg>
      </pc:sldChg>
      <pc:sldChg chg="modSp">
        <pc:chgData name="Stephen Mann" userId="d1f6095e-5378-425d-a7e0-21061591bb3e" providerId="ADAL" clId="{B154FFF9-9127-4C39-BD7A-45C8263A4C21}" dt="2019-06-04T19:00:20.683" v="254" actId="20577"/>
        <pc:sldMkLst>
          <pc:docMk/>
          <pc:sldMk cId="413424046" sldId="1919"/>
        </pc:sldMkLst>
        <pc:spChg chg="mod">
          <ac:chgData name="Stephen Mann" userId="d1f6095e-5378-425d-a7e0-21061591bb3e" providerId="ADAL" clId="{B154FFF9-9127-4C39-BD7A-45C8263A4C21}" dt="2019-06-04T19:00:20.683" v="254" actId="20577"/>
          <ac:spMkLst>
            <pc:docMk/>
            <pc:sldMk cId="413424046" sldId="1919"/>
            <ac:spMk id="3" creationId="{427C23FE-2AF4-456C-83A0-0B67C703BD74}"/>
          </ac:spMkLst>
        </pc:spChg>
      </pc:sldChg>
      <pc:sldChg chg="ord">
        <pc:chgData name="Stephen Mann" userId="d1f6095e-5378-425d-a7e0-21061591bb3e" providerId="ADAL" clId="{B154FFF9-9127-4C39-BD7A-45C8263A4C21}" dt="2019-06-11T13:17:22.310" v="1094"/>
        <pc:sldMkLst>
          <pc:docMk/>
          <pc:sldMk cId="3096497978" sldId="1920"/>
        </pc:sldMkLst>
      </pc:sldChg>
      <pc:sldChg chg="modSp ord">
        <pc:chgData name="Stephen Mann" userId="d1f6095e-5378-425d-a7e0-21061591bb3e" providerId="ADAL" clId="{B154FFF9-9127-4C39-BD7A-45C8263A4C21}" dt="2019-06-12T02:29:40.372" v="1314" actId="20577"/>
        <pc:sldMkLst>
          <pc:docMk/>
          <pc:sldMk cId="2299194117" sldId="1921"/>
        </pc:sldMkLst>
        <pc:spChg chg="mod">
          <ac:chgData name="Stephen Mann" userId="d1f6095e-5378-425d-a7e0-21061591bb3e" providerId="ADAL" clId="{B154FFF9-9127-4C39-BD7A-45C8263A4C21}" dt="2019-06-10T17:16:18.456" v="439" actId="115"/>
          <ac:spMkLst>
            <pc:docMk/>
            <pc:sldMk cId="2299194117" sldId="1921"/>
            <ac:spMk id="3" creationId="{F9739747-6249-47C2-845D-DABED79118AD}"/>
          </ac:spMkLst>
        </pc:spChg>
        <pc:spChg chg="mod">
          <ac:chgData name="Stephen Mann" userId="d1f6095e-5378-425d-a7e0-21061591bb3e" providerId="ADAL" clId="{B154FFF9-9127-4C39-BD7A-45C8263A4C21}" dt="2019-06-12T02:29:40.372" v="1314" actId="20577"/>
          <ac:spMkLst>
            <pc:docMk/>
            <pc:sldMk cId="2299194117" sldId="1921"/>
            <ac:spMk id="6" creationId="{00000000-0000-0000-0000-000000000000}"/>
          </ac:spMkLst>
        </pc:spChg>
      </pc:sldChg>
      <pc:sldChg chg="modSp ord">
        <pc:chgData name="Stephen Mann" userId="d1f6095e-5378-425d-a7e0-21061591bb3e" providerId="ADAL" clId="{B154FFF9-9127-4C39-BD7A-45C8263A4C21}" dt="2019-06-12T00:42:49.846" v="1215" actId="20577"/>
        <pc:sldMkLst>
          <pc:docMk/>
          <pc:sldMk cId="2647746836" sldId="1922"/>
        </pc:sldMkLst>
        <pc:spChg chg="mod">
          <ac:chgData name="Stephen Mann" userId="d1f6095e-5378-425d-a7e0-21061591bb3e" providerId="ADAL" clId="{B154FFF9-9127-4C39-BD7A-45C8263A4C21}" dt="2019-06-12T00:42:49.846" v="1215" actId="20577"/>
          <ac:spMkLst>
            <pc:docMk/>
            <pc:sldMk cId="2647746836" sldId="1922"/>
            <ac:spMk id="3" creationId="{427C23FE-2AF4-456C-83A0-0B67C703BD74}"/>
          </ac:spMkLst>
        </pc:spChg>
        <pc:spChg chg="mod">
          <ac:chgData name="Stephen Mann" userId="d1f6095e-5378-425d-a7e0-21061591bb3e" providerId="ADAL" clId="{B154FFF9-9127-4C39-BD7A-45C8263A4C21}" dt="2019-06-11T13:16:26.201" v="1092" actId="1037"/>
          <ac:spMkLst>
            <pc:docMk/>
            <pc:sldMk cId="2647746836" sldId="1922"/>
            <ac:spMk id="6" creationId="{173E4D96-DE90-41EB-9101-9C9D09EF3960}"/>
          </ac:spMkLst>
        </pc:spChg>
      </pc:sldChg>
      <pc:sldChg chg="modSp">
        <pc:chgData name="Stephen Mann" userId="d1f6095e-5378-425d-a7e0-21061591bb3e" providerId="ADAL" clId="{B154FFF9-9127-4C39-BD7A-45C8263A4C21}" dt="2019-06-11T13:18:29.174" v="1096" actId="27124"/>
        <pc:sldMkLst>
          <pc:docMk/>
          <pc:sldMk cId="3098724062" sldId="1923"/>
        </pc:sldMkLst>
        <pc:graphicFrameChg chg="modGraphic">
          <ac:chgData name="Stephen Mann" userId="d1f6095e-5378-425d-a7e0-21061591bb3e" providerId="ADAL" clId="{B154FFF9-9127-4C39-BD7A-45C8263A4C21}" dt="2019-06-11T13:18:29.174" v="1096" actId="27124"/>
          <ac:graphicFrameMkLst>
            <pc:docMk/>
            <pc:sldMk cId="3098724062" sldId="1923"/>
            <ac:graphicFrameMk id="5" creationId="{CEC0005E-C02E-40FC-B577-F97FB2701CC6}"/>
          </ac:graphicFrameMkLst>
        </pc:graphicFrameChg>
      </pc:sldChg>
      <pc:sldChg chg="ord">
        <pc:chgData name="Stephen Mann" userId="d1f6095e-5378-425d-a7e0-21061591bb3e" providerId="ADAL" clId="{B154FFF9-9127-4C39-BD7A-45C8263A4C21}" dt="2019-06-11T13:17:22.310" v="1094"/>
        <pc:sldMkLst>
          <pc:docMk/>
          <pc:sldMk cId="3033165691" sldId="1924"/>
        </pc:sldMkLst>
      </pc:sldChg>
      <pc:sldChg chg="ord">
        <pc:chgData name="Stephen Mann" userId="d1f6095e-5378-425d-a7e0-21061591bb3e" providerId="ADAL" clId="{B154FFF9-9127-4C39-BD7A-45C8263A4C21}" dt="2019-06-10T17:17:32.278" v="441"/>
        <pc:sldMkLst>
          <pc:docMk/>
          <pc:sldMk cId="2863316948" sldId="1925"/>
        </pc:sldMkLst>
      </pc:sldChg>
      <pc:sldChg chg="ord">
        <pc:chgData name="Stephen Mann" userId="d1f6095e-5378-425d-a7e0-21061591bb3e" providerId="ADAL" clId="{B154FFF9-9127-4C39-BD7A-45C8263A4C21}" dt="2019-06-10T17:17:32.278" v="441"/>
        <pc:sldMkLst>
          <pc:docMk/>
          <pc:sldMk cId="3015458282" sldId="1926"/>
        </pc:sldMkLst>
      </pc:sldChg>
      <pc:sldChg chg="delSp modSp new add">
        <pc:chgData name="Stephen Mann" userId="d1f6095e-5378-425d-a7e0-21061591bb3e" providerId="ADAL" clId="{B154FFF9-9127-4C39-BD7A-45C8263A4C21}" dt="2019-06-04T18:45:46.304" v="25" actId="478"/>
        <pc:sldMkLst>
          <pc:docMk/>
          <pc:sldMk cId="4203279339" sldId="1929"/>
        </pc:sldMkLst>
        <pc:spChg chg="mod">
          <ac:chgData name="Stephen Mann" userId="d1f6095e-5378-425d-a7e0-21061591bb3e" providerId="ADAL" clId="{B154FFF9-9127-4C39-BD7A-45C8263A4C21}" dt="2019-06-04T18:45:37.324" v="24" actId="20577"/>
          <ac:spMkLst>
            <pc:docMk/>
            <pc:sldMk cId="4203279339" sldId="1929"/>
            <ac:spMk id="2" creationId="{BAC38DF4-09B0-492D-9A05-F243BDCDD4C2}"/>
          </ac:spMkLst>
        </pc:spChg>
        <pc:spChg chg="del">
          <ac:chgData name="Stephen Mann" userId="d1f6095e-5378-425d-a7e0-21061591bb3e" providerId="ADAL" clId="{B154FFF9-9127-4C39-BD7A-45C8263A4C21}" dt="2019-06-04T18:45:46.304" v="25" actId="478"/>
          <ac:spMkLst>
            <pc:docMk/>
            <pc:sldMk cId="4203279339" sldId="1929"/>
            <ac:spMk id="3" creationId="{22425FD2-8D77-49E8-8855-86B701F8F2BB}"/>
          </ac:spMkLst>
        </pc:spChg>
      </pc:sldChg>
      <pc:sldChg chg="modSp add">
        <pc:chgData name="Stephen Mann" userId="d1f6095e-5378-425d-a7e0-21061591bb3e" providerId="ADAL" clId="{B154FFF9-9127-4C39-BD7A-45C8263A4C21}" dt="2019-06-04T18:59:41.387" v="248" actId="20577"/>
        <pc:sldMkLst>
          <pc:docMk/>
          <pc:sldMk cId="2377697737" sldId="1930"/>
        </pc:sldMkLst>
        <pc:spChg chg="mod">
          <ac:chgData name="Stephen Mann" userId="d1f6095e-5378-425d-a7e0-21061591bb3e" providerId="ADAL" clId="{B154FFF9-9127-4C39-BD7A-45C8263A4C21}" dt="2019-06-04T18:48:46.304" v="236" actId="6549"/>
          <ac:spMkLst>
            <pc:docMk/>
            <pc:sldMk cId="2377697737" sldId="1930"/>
            <ac:spMk id="2" creationId="{33C22ED8-0AB2-4D55-BE22-D4B0ADC0D5CB}"/>
          </ac:spMkLst>
        </pc:spChg>
        <pc:spChg chg="mod">
          <ac:chgData name="Stephen Mann" userId="d1f6095e-5378-425d-a7e0-21061591bb3e" providerId="ADAL" clId="{B154FFF9-9127-4C39-BD7A-45C8263A4C21}" dt="2019-06-04T18:59:41.387" v="248" actId="20577"/>
          <ac:spMkLst>
            <pc:docMk/>
            <pc:sldMk cId="2377697737" sldId="1930"/>
            <ac:spMk id="3" creationId="{427C23FE-2AF4-456C-83A0-0B67C703BD74}"/>
          </ac:spMkLst>
        </pc:spChg>
        <pc:spChg chg="mod">
          <ac:chgData name="Stephen Mann" userId="d1f6095e-5378-425d-a7e0-21061591bb3e" providerId="ADAL" clId="{B154FFF9-9127-4C39-BD7A-45C8263A4C21}" dt="2019-06-04T18:48:00.434" v="218" actId="1037"/>
          <ac:spMkLst>
            <pc:docMk/>
            <pc:sldMk cId="2377697737" sldId="1930"/>
            <ac:spMk id="6" creationId="{173E4D96-DE90-41EB-9101-9C9D09EF3960}"/>
          </ac:spMkLst>
        </pc:spChg>
      </pc:sldChg>
      <pc:sldChg chg="new add del">
        <pc:chgData name="Stephen Mann" userId="d1f6095e-5378-425d-a7e0-21061591bb3e" providerId="ADAL" clId="{B154FFF9-9127-4C39-BD7A-45C8263A4C21}" dt="2019-06-04T21:01:35.107" v="257" actId="47"/>
        <pc:sldMkLst>
          <pc:docMk/>
          <pc:sldMk cId="591872017" sldId="1931"/>
        </pc:sldMkLst>
      </pc:sldChg>
      <pc:sldChg chg="addSp delSp modSp new add">
        <pc:chgData name="Stephen Mann" userId="d1f6095e-5378-425d-a7e0-21061591bb3e" providerId="ADAL" clId="{B154FFF9-9127-4C39-BD7A-45C8263A4C21}" dt="2019-06-05T14:45:08.455" v="313" actId="20577"/>
        <pc:sldMkLst>
          <pc:docMk/>
          <pc:sldMk cId="2899304536" sldId="1931"/>
        </pc:sldMkLst>
        <pc:spChg chg="mod">
          <ac:chgData name="Stephen Mann" userId="d1f6095e-5378-425d-a7e0-21061591bb3e" providerId="ADAL" clId="{B154FFF9-9127-4C39-BD7A-45C8263A4C21}" dt="2019-06-05T14:45:08.455" v="313" actId="20577"/>
          <ac:spMkLst>
            <pc:docMk/>
            <pc:sldMk cId="2899304536" sldId="1931"/>
            <ac:spMk id="2" creationId="{50F81043-F94F-4582-8842-9E3698516FD6}"/>
          </ac:spMkLst>
        </pc:spChg>
        <pc:spChg chg="del">
          <ac:chgData name="Stephen Mann" userId="d1f6095e-5378-425d-a7e0-21061591bb3e" providerId="ADAL" clId="{B154FFF9-9127-4C39-BD7A-45C8263A4C21}" dt="2019-06-04T21:01:44.939" v="260"/>
          <ac:spMkLst>
            <pc:docMk/>
            <pc:sldMk cId="2899304536" sldId="1931"/>
            <ac:spMk id="3" creationId="{023E88B5-FB4D-4067-B8DC-326CE39A75E5}"/>
          </ac:spMkLst>
        </pc:spChg>
        <pc:spChg chg="add del">
          <ac:chgData name="Stephen Mann" userId="d1f6095e-5378-425d-a7e0-21061591bb3e" providerId="ADAL" clId="{B154FFF9-9127-4C39-BD7A-45C8263A4C21}" dt="2019-06-05T14:44:44.723" v="265" actId="478"/>
          <ac:spMkLst>
            <pc:docMk/>
            <pc:sldMk cId="2899304536" sldId="1931"/>
            <ac:spMk id="5" creationId="{8785CB6B-EF07-4105-B531-53D49FF0C1C4}"/>
          </ac:spMkLst>
        </pc:spChg>
        <pc:graphicFrameChg chg="add mod modGraphic">
          <ac:chgData name="Stephen Mann" userId="d1f6095e-5378-425d-a7e0-21061591bb3e" providerId="ADAL" clId="{B154FFF9-9127-4C39-BD7A-45C8263A4C21}" dt="2019-06-05T00:16:20.821" v="264" actId="122"/>
          <ac:graphicFrameMkLst>
            <pc:docMk/>
            <pc:sldMk cId="2899304536" sldId="1931"/>
            <ac:graphicFrameMk id="4" creationId="{BF202A74-E161-496F-9AFF-5BD158684E79}"/>
          </ac:graphicFrameMkLst>
        </pc:graphicFrameChg>
      </pc:sldChg>
      <pc:sldChg chg="addSp modSp new add">
        <pc:chgData name="Stephen Mann" userId="d1f6095e-5378-425d-a7e0-21061591bb3e" providerId="ADAL" clId="{B154FFF9-9127-4C39-BD7A-45C8263A4C21}" dt="2019-06-06T17:10:21.701" v="433" actId="14100"/>
        <pc:sldMkLst>
          <pc:docMk/>
          <pc:sldMk cId="140643698" sldId="1932"/>
        </pc:sldMkLst>
        <pc:spChg chg="mod">
          <ac:chgData name="Stephen Mann" userId="d1f6095e-5378-425d-a7e0-21061591bb3e" providerId="ADAL" clId="{B154FFF9-9127-4C39-BD7A-45C8263A4C21}" dt="2019-06-06T17:04:30.873" v="360" actId="20577"/>
          <ac:spMkLst>
            <pc:docMk/>
            <pc:sldMk cId="140643698" sldId="1932"/>
            <ac:spMk id="2" creationId="{55637300-1763-49C0-89DB-5D03626B09A1}"/>
          </ac:spMkLst>
        </pc:spChg>
        <pc:spChg chg="mod">
          <ac:chgData name="Stephen Mann" userId="d1f6095e-5378-425d-a7e0-21061591bb3e" providerId="ADAL" clId="{B154FFF9-9127-4C39-BD7A-45C8263A4C21}" dt="2019-06-06T17:07:37.150" v="419" actId="20577"/>
          <ac:spMkLst>
            <pc:docMk/>
            <pc:sldMk cId="140643698" sldId="1932"/>
            <ac:spMk id="3" creationId="{08CDB39F-079D-4034-8EEB-50EF5AFDE7B2}"/>
          </ac:spMkLst>
        </pc:spChg>
        <pc:grpChg chg="add mod">
          <ac:chgData name="Stephen Mann" userId="d1f6095e-5378-425d-a7e0-21061591bb3e" providerId="ADAL" clId="{B154FFF9-9127-4C39-BD7A-45C8263A4C21}" dt="2019-06-06T17:10:21.701" v="433" actId="14100"/>
          <ac:grpSpMkLst>
            <pc:docMk/>
            <pc:sldMk cId="140643698" sldId="1932"/>
            <ac:grpSpMk id="8" creationId="{D1E6C140-9006-4DE2-984A-8BE0560B68D5}"/>
          </ac:grpSpMkLst>
        </pc:grpChg>
        <pc:picChg chg="add mod">
          <ac:chgData name="Stephen Mann" userId="d1f6095e-5378-425d-a7e0-21061591bb3e" providerId="ADAL" clId="{B154FFF9-9127-4C39-BD7A-45C8263A4C21}" dt="2019-06-06T17:10:15.288" v="431" actId="164"/>
          <ac:picMkLst>
            <pc:docMk/>
            <pc:sldMk cId="140643698" sldId="1932"/>
            <ac:picMk id="4" creationId="{872DBBBD-3D54-43F2-94A5-6AB0262B54F8}"/>
          </ac:picMkLst>
        </pc:picChg>
        <pc:picChg chg="add mod">
          <ac:chgData name="Stephen Mann" userId="d1f6095e-5378-425d-a7e0-21061591bb3e" providerId="ADAL" clId="{B154FFF9-9127-4C39-BD7A-45C8263A4C21}" dt="2019-06-06T17:10:15.288" v="431" actId="164"/>
          <ac:picMkLst>
            <pc:docMk/>
            <pc:sldMk cId="140643698" sldId="1932"/>
            <ac:picMk id="5" creationId="{90C70F45-3010-4D39-A26C-2947F6E29899}"/>
          </ac:picMkLst>
        </pc:picChg>
        <pc:picChg chg="add mod">
          <ac:chgData name="Stephen Mann" userId="d1f6095e-5378-425d-a7e0-21061591bb3e" providerId="ADAL" clId="{B154FFF9-9127-4C39-BD7A-45C8263A4C21}" dt="2019-06-06T17:10:15.288" v="431" actId="164"/>
          <ac:picMkLst>
            <pc:docMk/>
            <pc:sldMk cId="140643698" sldId="1932"/>
            <ac:picMk id="6" creationId="{389E552D-0F83-47DB-AE0E-A4CF212D6FBC}"/>
          </ac:picMkLst>
        </pc:picChg>
        <pc:picChg chg="add mod">
          <ac:chgData name="Stephen Mann" userId="d1f6095e-5378-425d-a7e0-21061591bb3e" providerId="ADAL" clId="{B154FFF9-9127-4C39-BD7A-45C8263A4C21}" dt="2019-06-06T17:10:15.288" v="431" actId="164"/>
          <ac:picMkLst>
            <pc:docMk/>
            <pc:sldMk cId="140643698" sldId="1932"/>
            <ac:picMk id="7" creationId="{A787FD97-8AC6-401C-919B-8B3A72B6049A}"/>
          </ac:picMkLst>
        </pc:picChg>
      </pc:sldChg>
      <pc:sldChg chg="modSp new add mod ord modTransition modShow">
        <pc:chgData name="Stephen Mann" userId="d1f6095e-5378-425d-a7e0-21061591bb3e" providerId="ADAL" clId="{B154FFF9-9127-4C39-BD7A-45C8263A4C21}" dt="2019-06-13T20:39:33.468" v="1415"/>
        <pc:sldMkLst>
          <pc:docMk/>
          <pc:sldMk cId="401063541" sldId="1933"/>
        </pc:sldMkLst>
        <pc:spChg chg="mod">
          <ac:chgData name="Stephen Mann" userId="d1f6095e-5378-425d-a7e0-21061591bb3e" providerId="ADAL" clId="{B154FFF9-9127-4C39-BD7A-45C8263A4C21}" dt="2019-06-10T23:44:46.522" v="1015" actId="20577"/>
          <ac:spMkLst>
            <pc:docMk/>
            <pc:sldMk cId="401063541" sldId="1933"/>
            <ac:spMk id="2" creationId="{FDDE9AEC-CB62-436D-86FD-9BA70CBFD744}"/>
          </ac:spMkLst>
        </pc:spChg>
        <pc:spChg chg="mod">
          <ac:chgData name="Stephen Mann" userId="d1f6095e-5378-425d-a7e0-21061591bb3e" providerId="ADAL" clId="{B154FFF9-9127-4C39-BD7A-45C8263A4C21}" dt="2019-06-13T20:39:24.229" v="1413" actId="6549"/>
          <ac:spMkLst>
            <pc:docMk/>
            <pc:sldMk cId="401063541" sldId="1933"/>
            <ac:spMk id="3" creationId="{0810CE8A-F8F3-469A-8A75-8F8541B669DA}"/>
          </ac:spMkLst>
        </pc:spChg>
      </pc:sldChg>
      <pc:sldChg chg="new add del ord">
        <pc:chgData name="Stephen Mann" userId="d1f6095e-5378-425d-a7e0-21061591bb3e" providerId="ADAL" clId="{B154FFF9-9127-4C39-BD7A-45C8263A4C21}" dt="2019-06-10T17:40:02.443" v="738" actId="47"/>
        <pc:sldMkLst>
          <pc:docMk/>
          <pc:sldMk cId="1078204701" sldId="1933"/>
        </pc:sldMkLst>
      </pc:sldChg>
      <pc:sldChg chg="delSp modSp new add">
        <pc:chgData name="Stephen Mann" userId="d1f6095e-5378-425d-a7e0-21061591bb3e" providerId="ADAL" clId="{B154FFF9-9127-4C39-BD7A-45C8263A4C21}" dt="2019-06-12T00:42:22.894" v="1213" actId="478"/>
        <pc:sldMkLst>
          <pc:docMk/>
          <pc:sldMk cId="1363136164" sldId="1934"/>
        </pc:sldMkLst>
        <pc:spChg chg="mod">
          <ac:chgData name="Stephen Mann" userId="d1f6095e-5378-425d-a7e0-21061591bb3e" providerId="ADAL" clId="{B154FFF9-9127-4C39-BD7A-45C8263A4C21}" dt="2019-06-12T00:42:14.785" v="1212" actId="20577"/>
          <ac:spMkLst>
            <pc:docMk/>
            <pc:sldMk cId="1363136164" sldId="1934"/>
            <ac:spMk id="2" creationId="{38347DE2-0777-405A-B293-3A642AEA84CB}"/>
          </ac:spMkLst>
        </pc:spChg>
        <pc:spChg chg="del">
          <ac:chgData name="Stephen Mann" userId="d1f6095e-5378-425d-a7e0-21061591bb3e" providerId="ADAL" clId="{B154FFF9-9127-4C39-BD7A-45C8263A4C21}" dt="2019-06-12T00:42:22.894" v="1213" actId="478"/>
          <ac:spMkLst>
            <pc:docMk/>
            <pc:sldMk cId="1363136164" sldId="1934"/>
            <ac:spMk id="3" creationId="{88B4F3D2-8F49-47EF-8BC3-71F63CE49AD6}"/>
          </ac:spMkLst>
        </pc:spChg>
      </pc:sldChg>
      <pc:sldChg chg="modSp add">
        <pc:chgData name="Stephen Mann" userId="d1f6095e-5378-425d-a7e0-21061591bb3e" providerId="ADAL" clId="{B154FFF9-9127-4C39-BD7A-45C8263A4C21}" dt="2019-06-12T00:47:32.425" v="1312" actId="20577"/>
        <pc:sldMkLst>
          <pc:docMk/>
          <pc:sldMk cId="668444135" sldId="1935"/>
        </pc:sldMkLst>
        <pc:spChg chg="mod ord">
          <ac:chgData name="Stephen Mann" userId="d1f6095e-5378-425d-a7e0-21061591bb3e" providerId="ADAL" clId="{B154FFF9-9127-4C39-BD7A-45C8263A4C21}" dt="2019-06-12T00:47:32.425" v="1312" actId="20577"/>
          <ac:spMkLst>
            <pc:docMk/>
            <pc:sldMk cId="668444135" sldId="1935"/>
            <ac:spMk id="2" creationId="{33C22ED8-0AB2-4D55-BE22-D4B0ADC0D5CB}"/>
          </ac:spMkLst>
        </pc:spChg>
        <pc:spChg chg="mod">
          <ac:chgData name="Stephen Mann" userId="d1f6095e-5378-425d-a7e0-21061591bb3e" providerId="ADAL" clId="{B154FFF9-9127-4C39-BD7A-45C8263A4C21}" dt="2019-06-12T00:46:40.356" v="1243" actId="1076"/>
          <ac:spMkLst>
            <pc:docMk/>
            <pc:sldMk cId="668444135" sldId="1935"/>
            <ac:spMk id="6" creationId="{173E4D96-DE90-41EB-9101-9C9D09EF3960}"/>
          </ac:spMkLst>
        </pc:spChg>
        <pc:picChg chg="mod ord">
          <ac:chgData name="Stephen Mann" userId="d1f6095e-5378-425d-a7e0-21061591bb3e" providerId="ADAL" clId="{B154FFF9-9127-4C39-BD7A-45C8263A4C21}" dt="2019-06-12T00:46:56.493" v="1246" actId="167"/>
          <ac:picMkLst>
            <pc:docMk/>
            <pc:sldMk cId="668444135" sldId="1935"/>
            <ac:picMk id="5" creationId="{0F41927D-C77C-43C0-99A9-DF1D55E3A5CA}"/>
          </ac:picMkLst>
        </pc:picChg>
      </pc:sldChg>
      <pc:sldChg chg="modSp new add del">
        <pc:chgData name="Stephen Mann" userId="d1f6095e-5378-425d-a7e0-21061591bb3e" providerId="ADAL" clId="{B154FFF9-9127-4C39-BD7A-45C8263A4C21}" dt="2019-06-12T02:39:05.652" v="1324" actId="680"/>
        <pc:sldMkLst>
          <pc:docMk/>
          <pc:sldMk cId="1381300391" sldId="1936"/>
        </pc:sldMkLst>
        <pc:spChg chg="mod">
          <ac:chgData name="Stephen Mann" userId="d1f6095e-5378-425d-a7e0-21061591bb3e" providerId="ADAL" clId="{B154FFF9-9127-4C39-BD7A-45C8263A4C21}" dt="2019-06-12T02:39:05.420" v="1323"/>
          <ac:spMkLst>
            <pc:docMk/>
            <pc:sldMk cId="1381300391" sldId="1936"/>
            <ac:spMk id="3" creationId="{A3F4C176-45E7-4865-B44C-FBF62F990E0F}"/>
          </ac:spMkLst>
        </pc:spChg>
      </pc:sldChg>
      <pc:sldChg chg="modSp new add del">
        <pc:chgData name="Stephen Mann" userId="d1f6095e-5378-425d-a7e0-21061591bb3e" providerId="ADAL" clId="{B154FFF9-9127-4C39-BD7A-45C8263A4C21}" dt="2019-06-12T02:38:38.368" v="1319" actId="680"/>
        <pc:sldMkLst>
          <pc:docMk/>
          <pc:sldMk cId="2273559035" sldId="1936"/>
        </pc:sldMkLst>
        <pc:spChg chg="mod">
          <ac:chgData name="Stephen Mann" userId="d1f6095e-5378-425d-a7e0-21061591bb3e" providerId="ADAL" clId="{B154FFF9-9127-4C39-BD7A-45C8263A4C21}" dt="2019-06-12T02:38:37.818" v="1318"/>
          <ac:spMkLst>
            <pc:docMk/>
            <pc:sldMk cId="2273559035" sldId="1936"/>
            <ac:spMk id="3" creationId="{D75B0B7F-8307-4DD2-BF72-C931E86638BB}"/>
          </ac:spMkLst>
        </pc:spChg>
      </pc:sldChg>
      <pc:sldChg chg="addSp delSp modSp new add mod setBg modClrScheme chgLayout">
        <pc:chgData name="Stephen Mann" userId="d1f6095e-5378-425d-a7e0-21061591bb3e" providerId="ADAL" clId="{B154FFF9-9127-4C39-BD7A-45C8263A4C21}" dt="2019-06-12T02:45:37.540" v="1412" actId="5793"/>
        <pc:sldMkLst>
          <pc:docMk/>
          <pc:sldMk cId="2344730367" sldId="1936"/>
        </pc:sldMkLst>
        <pc:spChg chg="mod">
          <ac:chgData name="Stephen Mann" userId="d1f6095e-5378-425d-a7e0-21061591bb3e" providerId="ADAL" clId="{B154FFF9-9127-4C39-BD7A-45C8263A4C21}" dt="2019-06-12T02:43:40.965" v="1358" actId="26606"/>
          <ac:spMkLst>
            <pc:docMk/>
            <pc:sldMk cId="2344730367" sldId="1936"/>
            <ac:spMk id="2" creationId="{1AD78DCD-EE0D-48B2-9834-B4C06C4594C5}"/>
          </ac:spMkLst>
        </pc:spChg>
        <pc:spChg chg="mod">
          <ac:chgData name="Stephen Mann" userId="d1f6095e-5378-425d-a7e0-21061591bb3e" providerId="ADAL" clId="{B154FFF9-9127-4C39-BD7A-45C8263A4C21}" dt="2019-06-12T02:45:37.540" v="1412" actId="5793"/>
          <ac:spMkLst>
            <pc:docMk/>
            <pc:sldMk cId="2344730367" sldId="1936"/>
            <ac:spMk id="3" creationId="{664FA56B-C7FB-4FF0-B938-A8561EA5819D}"/>
          </ac:spMkLst>
        </pc:spChg>
        <pc:spChg chg="add mod">
          <ac:chgData name="Stephen Mann" userId="d1f6095e-5378-425d-a7e0-21061591bb3e" providerId="ADAL" clId="{B154FFF9-9127-4C39-BD7A-45C8263A4C21}" dt="2019-06-12T02:45:27.735" v="1411" actId="1076"/>
          <ac:spMkLst>
            <pc:docMk/>
            <pc:sldMk cId="2344730367" sldId="1936"/>
            <ac:spMk id="4" creationId="{4C836C0C-8AF2-48F9-BE54-F8709E78F8E5}"/>
          </ac:spMkLst>
        </pc:spChg>
        <pc:spChg chg="add del mod">
          <ac:chgData name="Stephen Mann" userId="d1f6095e-5378-425d-a7e0-21061591bb3e" providerId="ADAL" clId="{B154FFF9-9127-4C39-BD7A-45C8263A4C21}" dt="2019-06-12T02:44:09.886" v="1375" actId="26606"/>
          <ac:spMkLst>
            <pc:docMk/>
            <pc:sldMk cId="2344730367" sldId="1936"/>
            <ac:spMk id="8" creationId="{4DC3E2EB-69FF-4E1D-8164-6E61E178866F}"/>
          </ac:spMkLst>
        </pc:spChg>
        <pc:graphicFrameChg chg="add mod">
          <ac:chgData name="Stephen Mann" userId="d1f6095e-5378-425d-a7e0-21061591bb3e" providerId="ADAL" clId="{B154FFF9-9127-4C39-BD7A-45C8263A4C21}" dt="2019-06-12T02:44:27.001" v="1391" actId="14100"/>
          <ac:graphicFrameMkLst>
            <pc:docMk/>
            <pc:sldMk cId="2344730367" sldId="1936"/>
            <ac:graphicFrameMk id="10" creationId="{3DEDA14C-FAE0-4A25-A76F-B1FDD1732CBF}"/>
          </ac:graphicFrameMkLst>
        </pc:graphicFrameChg>
      </pc:sldChg>
    </pc:docChg>
  </pc:docChgLst>
  <pc:docChgLst>
    <pc:chgData name="Stephen Mann" userId="d1f6095e-5378-425d-a7e0-21061591bb3e" providerId="ADAL" clId="{60C24EF6-EE43-414A-9C6C-C9F14A63F7C8}"/>
    <pc:docChg chg="undo custSel mod addSld delSld modSld sldOrd addSection delSection modSection">
      <pc:chgData name="Stephen Mann" userId="d1f6095e-5378-425d-a7e0-21061591bb3e" providerId="ADAL" clId="{60C24EF6-EE43-414A-9C6C-C9F14A63F7C8}" dt="2019-04-23T15:34:24.247" v="3863" actId="47"/>
      <pc:docMkLst>
        <pc:docMk/>
      </pc:docMkLst>
      <pc:sldChg chg="del">
        <pc:chgData name="Stephen Mann" userId="d1f6095e-5378-425d-a7e0-21061591bb3e" providerId="ADAL" clId="{60C24EF6-EE43-414A-9C6C-C9F14A63F7C8}" dt="2019-04-11T20:18:35.846" v="1189" actId="47"/>
        <pc:sldMkLst>
          <pc:docMk/>
          <pc:sldMk cId="1995050349" sldId="1523"/>
        </pc:sldMkLst>
      </pc:sldChg>
      <pc:sldChg chg="del">
        <pc:chgData name="Stephen Mann" userId="d1f6095e-5378-425d-a7e0-21061591bb3e" providerId="ADAL" clId="{60C24EF6-EE43-414A-9C6C-C9F14A63F7C8}" dt="2019-04-11T20:18:35.846" v="1189" actId="47"/>
        <pc:sldMkLst>
          <pc:docMk/>
          <pc:sldMk cId="1811665972" sldId="1524"/>
        </pc:sldMkLst>
      </pc:sldChg>
      <pc:sldChg chg="del">
        <pc:chgData name="Stephen Mann" userId="d1f6095e-5378-425d-a7e0-21061591bb3e" providerId="ADAL" clId="{60C24EF6-EE43-414A-9C6C-C9F14A63F7C8}" dt="2019-04-11T20:18:35.846" v="1189" actId="47"/>
        <pc:sldMkLst>
          <pc:docMk/>
          <pc:sldMk cId="203203085" sldId="1527"/>
        </pc:sldMkLst>
      </pc:sldChg>
      <pc:sldChg chg="mod ord modTransition modShow">
        <pc:chgData name="Stephen Mann" userId="d1f6095e-5378-425d-a7e0-21061591bb3e" providerId="ADAL" clId="{60C24EF6-EE43-414A-9C6C-C9F14A63F7C8}" dt="2019-04-23T15:31:52.810" v="3855"/>
        <pc:sldMkLst>
          <pc:docMk/>
          <pc:sldMk cId="3249496989" sldId="1529"/>
        </pc:sldMkLst>
      </pc:sldChg>
      <pc:sldChg chg="del">
        <pc:chgData name="Stephen Mann" userId="d1f6095e-5378-425d-a7e0-21061591bb3e" providerId="ADAL" clId="{60C24EF6-EE43-414A-9C6C-C9F14A63F7C8}" dt="2019-04-11T20:18:35.846" v="1189" actId="47"/>
        <pc:sldMkLst>
          <pc:docMk/>
          <pc:sldMk cId="1041029672" sldId="1530"/>
        </pc:sldMkLst>
      </pc:sldChg>
      <pc:sldChg chg="del">
        <pc:chgData name="Stephen Mann" userId="d1f6095e-5378-425d-a7e0-21061591bb3e" providerId="ADAL" clId="{60C24EF6-EE43-414A-9C6C-C9F14A63F7C8}" dt="2019-04-11T20:18:35.846" v="1189" actId="47"/>
        <pc:sldMkLst>
          <pc:docMk/>
          <pc:sldMk cId="1789865309" sldId="1531"/>
        </pc:sldMkLst>
      </pc:sldChg>
      <pc:sldChg chg="del">
        <pc:chgData name="Stephen Mann" userId="d1f6095e-5378-425d-a7e0-21061591bb3e" providerId="ADAL" clId="{60C24EF6-EE43-414A-9C6C-C9F14A63F7C8}" dt="2019-04-11T20:18:35.846" v="1189" actId="47"/>
        <pc:sldMkLst>
          <pc:docMk/>
          <pc:sldMk cId="895908902" sldId="1548"/>
        </pc:sldMkLst>
      </pc:sldChg>
      <pc:sldChg chg="del">
        <pc:chgData name="Stephen Mann" userId="d1f6095e-5378-425d-a7e0-21061591bb3e" providerId="ADAL" clId="{60C24EF6-EE43-414A-9C6C-C9F14A63F7C8}" dt="2019-04-11T20:18:35.846" v="1189" actId="47"/>
        <pc:sldMkLst>
          <pc:docMk/>
          <pc:sldMk cId="3188989622" sldId="1635"/>
        </pc:sldMkLst>
      </pc:sldChg>
      <pc:sldChg chg="modSp mod ord setBg modClrScheme chgLayout">
        <pc:chgData name="Stephen Mann" userId="d1f6095e-5378-425d-a7e0-21061591bb3e" providerId="ADAL" clId="{60C24EF6-EE43-414A-9C6C-C9F14A63F7C8}" dt="2019-04-23T15:34:20.735" v="3862"/>
        <pc:sldMkLst>
          <pc:docMk/>
          <pc:sldMk cId="3957722359" sldId="1660"/>
        </pc:sldMkLst>
        <pc:spChg chg="mod">
          <ac:chgData name="Stephen Mann" userId="d1f6095e-5378-425d-a7e0-21061591bb3e" providerId="ADAL" clId="{60C24EF6-EE43-414A-9C6C-C9F14A63F7C8}" dt="2019-04-23T15:31:40.403" v="3853" actId="6549"/>
          <ac:spMkLst>
            <pc:docMk/>
            <pc:sldMk cId="3957722359" sldId="1660"/>
            <ac:spMk id="6" creationId="{00000000-0000-0000-0000-000000000000}"/>
          </ac:spMkLst>
        </pc:spChg>
        <pc:spChg chg="mod">
          <ac:chgData name="Stephen Mann" userId="d1f6095e-5378-425d-a7e0-21061591bb3e" providerId="ADAL" clId="{60C24EF6-EE43-414A-9C6C-C9F14A63F7C8}" dt="2019-04-14T19:56:52.077" v="3103" actId="1076"/>
          <ac:spMkLst>
            <pc:docMk/>
            <pc:sldMk cId="3957722359" sldId="1660"/>
            <ac:spMk id="17" creationId="{00000000-0000-0000-0000-000000000000}"/>
          </ac:spMkLst>
        </pc:spChg>
      </pc:sldChg>
      <pc:sldChg chg="del">
        <pc:chgData name="Stephen Mann" userId="d1f6095e-5378-425d-a7e0-21061591bb3e" providerId="ADAL" clId="{60C24EF6-EE43-414A-9C6C-C9F14A63F7C8}" dt="2019-04-11T20:18:35.846" v="1189" actId="47"/>
        <pc:sldMkLst>
          <pc:docMk/>
          <pc:sldMk cId="1795078537" sldId="1661"/>
        </pc:sldMkLst>
      </pc:sldChg>
      <pc:sldChg chg="addSp delSp modSp">
        <pc:chgData name="Stephen Mann" userId="d1f6095e-5378-425d-a7e0-21061591bb3e" providerId="ADAL" clId="{60C24EF6-EE43-414A-9C6C-C9F14A63F7C8}" dt="2019-04-11T00:23:55.809" v="95" actId="1076"/>
        <pc:sldMkLst>
          <pc:docMk/>
          <pc:sldMk cId="1793706927" sldId="1670"/>
        </pc:sldMkLst>
        <pc:spChg chg="add mod">
          <ac:chgData name="Stephen Mann" userId="d1f6095e-5378-425d-a7e0-21061591bb3e" providerId="ADAL" clId="{60C24EF6-EE43-414A-9C6C-C9F14A63F7C8}" dt="2019-04-11T00:22:32.611" v="91" actId="1076"/>
          <ac:spMkLst>
            <pc:docMk/>
            <pc:sldMk cId="1793706927" sldId="1670"/>
            <ac:spMk id="3" creationId="{D1D54DE8-5E54-44F6-97AA-0862EC1762FC}"/>
          </ac:spMkLst>
        </pc:spChg>
        <pc:picChg chg="del">
          <ac:chgData name="Stephen Mann" userId="d1f6095e-5378-425d-a7e0-21061591bb3e" providerId="ADAL" clId="{60C24EF6-EE43-414A-9C6C-C9F14A63F7C8}" dt="2019-04-11T00:23:52.220" v="94" actId="478"/>
          <ac:picMkLst>
            <pc:docMk/>
            <pc:sldMk cId="1793706927" sldId="1670"/>
            <ac:picMk id="4" creationId="{52FDBC18-B868-4AD0-9651-1227507BCC40}"/>
          </ac:picMkLst>
        </pc:picChg>
        <pc:picChg chg="add mod">
          <ac:chgData name="Stephen Mann" userId="d1f6095e-5378-425d-a7e0-21061591bb3e" providerId="ADAL" clId="{60C24EF6-EE43-414A-9C6C-C9F14A63F7C8}" dt="2019-04-11T00:23:55.809" v="95" actId="1076"/>
          <ac:picMkLst>
            <pc:docMk/>
            <pc:sldMk cId="1793706927" sldId="1670"/>
            <ac:picMk id="7" creationId="{2EFE7C43-35A7-4D79-94A4-B1FD3E7D5C45}"/>
          </ac:picMkLst>
        </pc:picChg>
      </pc:sldChg>
      <pc:sldChg chg="del">
        <pc:chgData name="Stephen Mann" userId="d1f6095e-5378-425d-a7e0-21061591bb3e" providerId="ADAL" clId="{60C24EF6-EE43-414A-9C6C-C9F14A63F7C8}" dt="2019-04-11T20:18:35.846" v="1189" actId="47"/>
        <pc:sldMkLst>
          <pc:docMk/>
          <pc:sldMk cId="1490695021" sldId="1716"/>
        </pc:sldMkLst>
      </pc:sldChg>
      <pc:sldChg chg="del">
        <pc:chgData name="Stephen Mann" userId="d1f6095e-5378-425d-a7e0-21061591bb3e" providerId="ADAL" clId="{60C24EF6-EE43-414A-9C6C-C9F14A63F7C8}" dt="2019-04-11T20:18:35.846" v="1189" actId="47"/>
        <pc:sldMkLst>
          <pc:docMk/>
          <pc:sldMk cId="737538867" sldId="1804"/>
        </pc:sldMkLst>
      </pc:sldChg>
      <pc:sldChg chg="del">
        <pc:chgData name="Stephen Mann" userId="d1f6095e-5378-425d-a7e0-21061591bb3e" providerId="ADAL" clId="{60C24EF6-EE43-414A-9C6C-C9F14A63F7C8}" dt="2019-04-11T20:18:35.846" v="1189" actId="47"/>
        <pc:sldMkLst>
          <pc:docMk/>
          <pc:sldMk cId="2694731678" sldId="1841"/>
        </pc:sldMkLst>
      </pc:sldChg>
      <pc:sldChg chg="addSp delSp modSp">
        <pc:chgData name="Stephen Mann" userId="d1f6095e-5378-425d-a7e0-21061591bb3e" providerId="ADAL" clId="{60C24EF6-EE43-414A-9C6C-C9F14A63F7C8}" dt="2019-04-23T14:38:10.719" v="3792" actId="6549"/>
        <pc:sldMkLst>
          <pc:docMk/>
          <pc:sldMk cId="2799774971" sldId="1843"/>
        </pc:sldMkLst>
        <pc:spChg chg="add del mod">
          <ac:chgData name="Stephen Mann" userId="d1f6095e-5378-425d-a7e0-21061591bb3e" providerId="ADAL" clId="{60C24EF6-EE43-414A-9C6C-C9F14A63F7C8}" dt="2019-04-18T16:09:25.707" v="3736" actId="478"/>
          <ac:spMkLst>
            <pc:docMk/>
            <pc:sldMk cId="2799774971" sldId="1843"/>
            <ac:spMk id="2" creationId="{A6488E9D-48AE-42F3-8B59-32062CA822DD}"/>
          </ac:spMkLst>
        </pc:spChg>
        <pc:spChg chg="mod">
          <ac:chgData name="Stephen Mann" userId="d1f6095e-5378-425d-a7e0-21061591bb3e" providerId="ADAL" clId="{60C24EF6-EE43-414A-9C6C-C9F14A63F7C8}" dt="2019-04-23T14:37:09.244" v="3741" actId="6549"/>
          <ac:spMkLst>
            <pc:docMk/>
            <pc:sldMk cId="2799774971" sldId="1843"/>
            <ac:spMk id="4" creationId="{D25A7097-F128-44C8-9EE0-1A9AAF0AF864}"/>
          </ac:spMkLst>
        </pc:spChg>
        <pc:spChg chg="mod">
          <ac:chgData name="Stephen Mann" userId="d1f6095e-5378-425d-a7e0-21061591bb3e" providerId="ADAL" clId="{60C24EF6-EE43-414A-9C6C-C9F14A63F7C8}" dt="2019-04-23T14:38:10.719" v="3792" actId="6549"/>
          <ac:spMkLst>
            <pc:docMk/>
            <pc:sldMk cId="2799774971" sldId="1843"/>
            <ac:spMk id="5" creationId="{C58039A1-50D4-4C5F-9F97-DB66C0E13CC7}"/>
          </ac:spMkLst>
        </pc:spChg>
      </pc:sldChg>
      <pc:sldChg chg="del">
        <pc:chgData name="Stephen Mann" userId="d1f6095e-5378-425d-a7e0-21061591bb3e" providerId="ADAL" clId="{60C24EF6-EE43-414A-9C6C-C9F14A63F7C8}" dt="2019-04-11T20:18:35.846" v="1189" actId="47"/>
        <pc:sldMkLst>
          <pc:docMk/>
          <pc:sldMk cId="1351745267" sldId="1849"/>
        </pc:sldMkLst>
      </pc:sldChg>
      <pc:sldChg chg="del">
        <pc:chgData name="Stephen Mann" userId="d1f6095e-5378-425d-a7e0-21061591bb3e" providerId="ADAL" clId="{60C24EF6-EE43-414A-9C6C-C9F14A63F7C8}" dt="2019-04-11T20:18:35.846" v="1189" actId="47"/>
        <pc:sldMkLst>
          <pc:docMk/>
          <pc:sldMk cId="2184632353" sldId="1878"/>
        </pc:sldMkLst>
      </pc:sldChg>
      <pc:sldChg chg="addSp delSp modSp mod setBg modClrScheme chgLayout">
        <pc:chgData name="Stephen Mann" userId="d1f6095e-5378-425d-a7e0-21061591bb3e" providerId="ADAL" clId="{60C24EF6-EE43-414A-9C6C-C9F14A63F7C8}" dt="2019-04-11T17:58:15.678" v="770" actId="6549"/>
        <pc:sldMkLst>
          <pc:docMk/>
          <pc:sldMk cId="1399593735" sldId="1885"/>
        </pc:sldMkLst>
        <pc:spChg chg="add del mod">
          <ac:chgData name="Stephen Mann" userId="d1f6095e-5378-425d-a7e0-21061591bb3e" providerId="ADAL" clId="{60C24EF6-EE43-414A-9C6C-C9F14A63F7C8}" dt="2019-04-11T15:05:31.800" v="515"/>
          <ac:spMkLst>
            <pc:docMk/>
            <pc:sldMk cId="1399593735" sldId="1885"/>
            <ac:spMk id="3" creationId="{1DE57E56-9F86-42A1-8242-316CCAA09AA8}"/>
          </ac:spMkLst>
        </pc:spChg>
        <pc:spChg chg="mod">
          <ac:chgData name="Stephen Mann" userId="d1f6095e-5378-425d-a7e0-21061591bb3e" providerId="ADAL" clId="{60C24EF6-EE43-414A-9C6C-C9F14A63F7C8}" dt="2019-04-11T17:58:15.678" v="770" actId="6549"/>
          <ac:spMkLst>
            <pc:docMk/>
            <pc:sldMk cId="1399593735" sldId="1885"/>
            <ac:spMk id="6" creationId="{00000000-0000-0000-0000-000000000000}"/>
          </ac:spMkLst>
        </pc:spChg>
        <pc:spChg chg="mod">
          <ac:chgData name="Stephen Mann" userId="d1f6095e-5378-425d-a7e0-21061591bb3e" providerId="ADAL" clId="{60C24EF6-EE43-414A-9C6C-C9F14A63F7C8}" dt="2019-04-11T15:06:26.368" v="531" actId="26606"/>
          <ac:spMkLst>
            <pc:docMk/>
            <pc:sldMk cId="1399593735" sldId="1885"/>
            <ac:spMk id="17" creationId="{00000000-0000-0000-0000-000000000000}"/>
          </ac:spMkLst>
        </pc:spChg>
        <pc:picChg chg="add mod ord">
          <ac:chgData name="Stephen Mann" userId="d1f6095e-5378-425d-a7e0-21061591bb3e" providerId="ADAL" clId="{60C24EF6-EE43-414A-9C6C-C9F14A63F7C8}" dt="2019-04-11T15:10:08.683" v="548" actId="1440"/>
          <ac:picMkLst>
            <pc:docMk/>
            <pc:sldMk cId="1399593735" sldId="1885"/>
            <ac:picMk id="2" creationId="{D9985BF3-FF61-466F-A174-35B492187ACA}"/>
          </ac:picMkLst>
        </pc:picChg>
      </pc:sldChg>
      <pc:sldChg chg="addSp delSp modSp mod setBg modClrScheme chgLayout">
        <pc:chgData name="Stephen Mann" userId="d1f6095e-5378-425d-a7e0-21061591bb3e" providerId="ADAL" clId="{60C24EF6-EE43-414A-9C6C-C9F14A63F7C8}" dt="2019-04-13T18:00:40.937" v="2960" actId="27636"/>
        <pc:sldMkLst>
          <pc:docMk/>
          <pc:sldMk cId="1134555175" sldId="1886"/>
        </pc:sldMkLst>
        <pc:spChg chg="mod">
          <ac:chgData name="Stephen Mann" userId="d1f6095e-5378-425d-a7e0-21061591bb3e" providerId="ADAL" clId="{60C24EF6-EE43-414A-9C6C-C9F14A63F7C8}" dt="2019-04-13T18:00:40.937" v="2960" actId="27636"/>
          <ac:spMkLst>
            <pc:docMk/>
            <pc:sldMk cId="1134555175" sldId="1886"/>
            <ac:spMk id="6" creationId="{00000000-0000-0000-0000-000000000000}"/>
          </ac:spMkLst>
        </pc:spChg>
        <pc:spChg chg="mod">
          <ac:chgData name="Stephen Mann" userId="d1f6095e-5378-425d-a7e0-21061591bb3e" providerId="ADAL" clId="{60C24EF6-EE43-414A-9C6C-C9F14A63F7C8}" dt="2019-04-11T15:51:57.858" v="591" actId="26606"/>
          <ac:spMkLst>
            <pc:docMk/>
            <pc:sldMk cId="1134555175" sldId="1886"/>
            <ac:spMk id="17" creationId="{00000000-0000-0000-0000-000000000000}"/>
          </ac:spMkLst>
        </pc:spChg>
        <pc:picChg chg="add del mod">
          <ac:chgData name="Stephen Mann" userId="d1f6095e-5378-425d-a7e0-21061591bb3e" providerId="ADAL" clId="{60C24EF6-EE43-414A-9C6C-C9F14A63F7C8}" dt="2019-04-11T15:49:53.365" v="577" actId="478"/>
          <ac:picMkLst>
            <pc:docMk/>
            <pc:sldMk cId="1134555175" sldId="1886"/>
            <ac:picMk id="2" creationId="{7B7D3F2A-61EA-4591-B556-F98ADF44B115}"/>
          </ac:picMkLst>
        </pc:picChg>
        <pc:picChg chg="add mod ord">
          <ac:chgData name="Stephen Mann" userId="d1f6095e-5378-425d-a7e0-21061591bb3e" providerId="ADAL" clId="{60C24EF6-EE43-414A-9C6C-C9F14A63F7C8}" dt="2019-04-11T15:51:57.858" v="591" actId="26606"/>
          <ac:picMkLst>
            <pc:docMk/>
            <pc:sldMk cId="1134555175" sldId="1886"/>
            <ac:picMk id="3" creationId="{351B2D81-578E-42D4-9E70-38AF4F86A717}"/>
          </ac:picMkLst>
        </pc:picChg>
      </pc:sldChg>
      <pc:sldChg chg="addSp delSp modSp mod ord setBg modClrScheme chgLayout">
        <pc:chgData name="Stephen Mann" userId="d1f6095e-5378-425d-a7e0-21061591bb3e" providerId="ADAL" clId="{60C24EF6-EE43-414A-9C6C-C9F14A63F7C8}" dt="2019-04-23T15:26:41.350" v="3797"/>
        <pc:sldMkLst>
          <pc:docMk/>
          <pc:sldMk cId="1095555390" sldId="1887"/>
        </pc:sldMkLst>
        <pc:spChg chg="add mod">
          <ac:chgData name="Stephen Mann" userId="d1f6095e-5378-425d-a7e0-21061591bb3e" providerId="ADAL" clId="{60C24EF6-EE43-414A-9C6C-C9F14A63F7C8}" dt="2019-04-12T18:22:13.050" v="2612" actId="1076"/>
          <ac:spMkLst>
            <pc:docMk/>
            <pc:sldMk cId="1095555390" sldId="1887"/>
            <ac:spMk id="4" creationId="{29CD0630-813B-4961-BDC4-5C5387CC322D}"/>
          </ac:spMkLst>
        </pc:spChg>
        <pc:spChg chg="mod">
          <ac:chgData name="Stephen Mann" userId="d1f6095e-5378-425d-a7e0-21061591bb3e" providerId="ADAL" clId="{60C24EF6-EE43-414A-9C6C-C9F14A63F7C8}" dt="2019-04-12T18:20:55.566" v="2587" actId="108"/>
          <ac:spMkLst>
            <pc:docMk/>
            <pc:sldMk cId="1095555390" sldId="1887"/>
            <ac:spMk id="6" creationId="{00000000-0000-0000-0000-000000000000}"/>
          </ac:spMkLst>
        </pc:spChg>
        <pc:spChg chg="mod">
          <ac:chgData name="Stephen Mann" userId="d1f6095e-5378-425d-a7e0-21061591bb3e" providerId="ADAL" clId="{60C24EF6-EE43-414A-9C6C-C9F14A63F7C8}" dt="2019-04-12T17:59:02.712" v="2570" actId="26606"/>
          <ac:spMkLst>
            <pc:docMk/>
            <pc:sldMk cId="1095555390" sldId="1887"/>
            <ac:spMk id="17" creationId="{00000000-0000-0000-0000-000000000000}"/>
          </ac:spMkLst>
        </pc:spChg>
        <pc:picChg chg="add del mod">
          <ac:chgData name="Stephen Mann" userId="d1f6095e-5378-425d-a7e0-21061591bb3e" providerId="ADAL" clId="{60C24EF6-EE43-414A-9C6C-C9F14A63F7C8}" dt="2019-04-11T17:55:51.993" v="747" actId="478"/>
          <ac:picMkLst>
            <pc:docMk/>
            <pc:sldMk cId="1095555390" sldId="1887"/>
            <ac:picMk id="2" creationId="{7491FFC4-C5DF-4291-B37E-F9A751CB2F09}"/>
          </ac:picMkLst>
        </pc:picChg>
        <pc:picChg chg="add mod ord">
          <ac:chgData name="Stephen Mann" userId="d1f6095e-5378-425d-a7e0-21061591bb3e" providerId="ADAL" clId="{60C24EF6-EE43-414A-9C6C-C9F14A63F7C8}" dt="2019-04-12T17:59:02.712" v="2570" actId="26606"/>
          <ac:picMkLst>
            <pc:docMk/>
            <pc:sldMk cId="1095555390" sldId="1887"/>
            <ac:picMk id="3" creationId="{C2052DD7-9BF3-48F5-ADB7-A397A9046B8A}"/>
          </ac:picMkLst>
        </pc:picChg>
      </pc:sldChg>
      <pc:sldChg chg="addSp delSp modSp mod ord setBg modClrScheme addAnim delAnim modAnim chgLayout">
        <pc:chgData name="Stephen Mann" userId="d1f6095e-5378-425d-a7e0-21061591bb3e" providerId="ADAL" clId="{60C24EF6-EE43-414A-9C6C-C9F14A63F7C8}" dt="2019-04-23T15:26:03.809" v="3795"/>
        <pc:sldMkLst>
          <pc:docMk/>
          <pc:sldMk cId="1869367378" sldId="1888"/>
        </pc:sldMkLst>
        <pc:spChg chg="add del">
          <ac:chgData name="Stephen Mann" userId="d1f6095e-5378-425d-a7e0-21061591bb3e" providerId="ADAL" clId="{60C24EF6-EE43-414A-9C6C-C9F14A63F7C8}" dt="2019-04-11T20:32:52.214" v="1193"/>
          <ac:spMkLst>
            <pc:docMk/>
            <pc:sldMk cId="1869367378" sldId="1888"/>
            <ac:spMk id="3" creationId="{80C82A56-6849-4F69-9B24-100A1A7D94D5}"/>
          </ac:spMkLst>
        </pc:spChg>
        <pc:spChg chg="add mod">
          <ac:chgData name="Stephen Mann" userId="d1f6095e-5378-425d-a7e0-21061591bb3e" providerId="ADAL" clId="{60C24EF6-EE43-414A-9C6C-C9F14A63F7C8}" dt="2019-04-11T20:45:22.807" v="1515" actId="404"/>
          <ac:spMkLst>
            <pc:docMk/>
            <pc:sldMk cId="1869367378" sldId="1888"/>
            <ac:spMk id="4" creationId="{A5DC66B9-2253-46C4-8318-A5F6AFE16D40}"/>
          </ac:spMkLst>
        </pc:spChg>
        <pc:spChg chg="mod">
          <ac:chgData name="Stephen Mann" userId="d1f6095e-5378-425d-a7e0-21061591bb3e" providerId="ADAL" clId="{60C24EF6-EE43-414A-9C6C-C9F14A63F7C8}" dt="2019-04-11T20:41:10.839" v="1480" actId="26606"/>
          <ac:spMkLst>
            <pc:docMk/>
            <pc:sldMk cId="1869367378" sldId="1888"/>
            <ac:spMk id="6" creationId="{00000000-0000-0000-0000-000000000000}"/>
          </ac:spMkLst>
        </pc:spChg>
        <pc:spChg chg="mod">
          <ac:chgData name="Stephen Mann" userId="d1f6095e-5378-425d-a7e0-21061591bb3e" providerId="ADAL" clId="{60C24EF6-EE43-414A-9C6C-C9F14A63F7C8}" dt="2019-04-11T20:41:10.839" v="1480" actId="26606"/>
          <ac:spMkLst>
            <pc:docMk/>
            <pc:sldMk cId="1869367378" sldId="1888"/>
            <ac:spMk id="17" creationId="{00000000-0000-0000-0000-000000000000}"/>
          </ac:spMkLst>
        </pc:spChg>
        <pc:spChg chg="add del mod">
          <ac:chgData name="Stephen Mann" userId="d1f6095e-5378-425d-a7e0-21061591bb3e" providerId="ADAL" clId="{60C24EF6-EE43-414A-9C6C-C9F14A63F7C8}" dt="2019-04-11T20:41:13.489" v="1481"/>
          <ac:spMkLst>
            <pc:docMk/>
            <pc:sldMk cId="1869367378" sldId="1888"/>
            <ac:spMk id="22" creationId="{294F6B0D-A925-4D6F-8D89-67DF74386312}"/>
          </ac:spMkLst>
        </pc:spChg>
        <pc:picChg chg="add del mod">
          <ac:chgData name="Stephen Mann" userId="d1f6095e-5378-425d-a7e0-21061591bb3e" providerId="ADAL" clId="{60C24EF6-EE43-414A-9C6C-C9F14A63F7C8}" dt="2019-04-11T20:36:57.199" v="1247" actId="21"/>
          <ac:picMkLst>
            <pc:docMk/>
            <pc:sldMk cId="1869367378" sldId="1888"/>
            <ac:picMk id="2" creationId="{C8592897-74C7-4775-89AA-E941D4DA901D}"/>
          </ac:picMkLst>
        </pc:picChg>
        <pc:picChg chg="add mod">
          <ac:chgData name="Stephen Mann" userId="d1f6095e-5378-425d-a7e0-21061591bb3e" providerId="ADAL" clId="{60C24EF6-EE43-414A-9C6C-C9F14A63F7C8}" dt="2019-04-11T20:42:02.946" v="1490" actId="1440"/>
          <ac:picMkLst>
            <pc:docMk/>
            <pc:sldMk cId="1869367378" sldId="1888"/>
            <ac:picMk id="7" creationId="{3FD02BFB-8729-4CF7-88FB-AB261F397747}"/>
          </ac:picMkLst>
        </pc:picChg>
      </pc:sldChg>
      <pc:sldChg chg="addSp delSp modSp mod ord modTransition setBg modClrScheme modShow chgLayout">
        <pc:chgData name="Stephen Mann" userId="d1f6095e-5378-425d-a7e0-21061591bb3e" providerId="ADAL" clId="{60C24EF6-EE43-414A-9C6C-C9F14A63F7C8}" dt="2019-04-23T15:31:52.810" v="3855"/>
        <pc:sldMkLst>
          <pc:docMk/>
          <pc:sldMk cId="3884505665" sldId="1889"/>
        </pc:sldMkLst>
        <pc:spChg chg="add del">
          <ac:chgData name="Stephen Mann" userId="d1f6095e-5378-425d-a7e0-21061591bb3e" providerId="ADAL" clId="{60C24EF6-EE43-414A-9C6C-C9F14A63F7C8}" dt="2019-04-11T21:07:54.763" v="1640"/>
          <ac:spMkLst>
            <pc:docMk/>
            <pc:sldMk cId="3884505665" sldId="1889"/>
            <ac:spMk id="2" creationId="{28E7E322-3899-4B6D-AF31-83DAB9EFC0EE}"/>
          </ac:spMkLst>
        </pc:spChg>
        <pc:spChg chg="mod">
          <ac:chgData name="Stephen Mann" userId="d1f6095e-5378-425d-a7e0-21061591bb3e" providerId="ADAL" clId="{60C24EF6-EE43-414A-9C6C-C9F14A63F7C8}" dt="2019-04-11T21:10:24.830" v="1727" actId="113"/>
          <ac:spMkLst>
            <pc:docMk/>
            <pc:sldMk cId="3884505665" sldId="1889"/>
            <ac:spMk id="6" creationId="{00000000-0000-0000-0000-000000000000}"/>
          </ac:spMkLst>
        </pc:spChg>
        <pc:spChg chg="mod">
          <ac:chgData name="Stephen Mann" userId="d1f6095e-5378-425d-a7e0-21061591bb3e" providerId="ADAL" clId="{60C24EF6-EE43-414A-9C6C-C9F14A63F7C8}" dt="2019-04-11T21:07:16.599" v="1634" actId="26606"/>
          <ac:spMkLst>
            <pc:docMk/>
            <pc:sldMk cId="3884505665" sldId="1889"/>
            <ac:spMk id="17" creationId="{00000000-0000-0000-0000-000000000000}"/>
          </ac:spMkLst>
        </pc:spChg>
        <pc:spChg chg="add del mod">
          <ac:chgData name="Stephen Mann" userId="d1f6095e-5378-425d-a7e0-21061591bb3e" providerId="ADAL" clId="{60C24EF6-EE43-414A-9C6C-C9F14A63F7C8}" dt="2019-04-11T21:09:01.377" v="1646" actId="931"/>
          <ac:spMkLst>
            <pc:docMk/>
            <pc:sldMk cId="3884505665" sldId="1889"/>
            <ac:spMk id="22" creationId="{21922119-2D31-4A67-B92E-E9B1A37FF313}"/>
          </ac:spMkLst>
        </pc:spChg>
        <pc:picChg chg="add mod">
          <ac:chgData name="Stephen Mann" userId="d1f6095e-5378-425d-a7e0-21061591bb3e" providerId="ADAL" clId="{60C24EF6-EE43-414A-9C6C-C9F14A63F7C8}" dt="2019-04-11T21:11:02.251" v="1730" actId="1440"/>
          <ac:picMkLst>
            <pc:docMk/>
            <pc:sldMk cId="3884505665" sldId="1889"/>
            <ac:picMk id="4" creationId="{161C632D-14DD-468D-BDE5-E0A197E53928}"/>
          </ac:picMkLst>
        </pc:picChg>
      </pc:sldChg>
      <pc:sldChg chg="modSp mod ord setBg modClrScheme chgLayout">
        <pc:chgData name="Stephen Mann" userId="d1f6095e-5378-425d-a7e0-21061591bb3e" providerId="ADAL" clId="{60C24EF6-EE43-414A-9C6C-C9F14A63F7C8}" dt="2019-04-23T15:26:55.527" v="3799"/>
        <pc:sldMkLst>
          <pc:docMk/>
          <pc:sldMk cId="2369622327" sldId="1890"/>
        </pc:sldMkLst>
        <pc:spChg chg="mod">
          <ac:chgData name="Stephen Mann" userId="d1f6095e-5378-425d-a7e0-21061591bb3e" providerId="ADAL" clId="{60C24EF6-EE43-414A-9C6C-C9F14A63F7C8}" dt="2019-04-12T17:44:45.538" v="2279" actId="20577"/>
          <ac:spMkLst>
            <pc:docMk/>
            <pc:sldMk cId="2369622327" sldId="1890"/>
            <ac:spMk id="6" creationId="{00000000-0000-0000-0000-000000000000}"/>
          </ac:spMkLst>
        </pc:spChg>
        <pc:spChg chg="mod">
          <ac:chgData name="Stephen Mann" userId="d1f6095e-5378-425d-a7e0-21061591bb3e" providerId="ADAL" clId="{60C24EF6-EE43-414A-9C6C-C9F14A63F7C8}" dt="2019-04-12T17:39:12.387" v="2152" actId="26606"/>
          <ac:spMkLst>
            <pc:docMk/>
            <pc:sldMk cId="2369622327" sldId="1890"/>
            <ac:spMk id="17" creationId="{00000000-0000-0000-0000-000000000000}"/>
          </ac:spMkLst>
        </pc:spChg>
      </pc:sldChg>
      <pc:sldChg chg="addSp modSp mod setBg modClrScheme chgLayout">
        <pc:chgData name="Stephen Mann" userId="d1f6095e-5378-425d-a7e0-21061591bb3e" providerId="ADAL" clId="{60C24EF6-EE43-414A-9C6C-C9F14A63F7C8}" dt="2019-04-12T17:56:22.265" v="2533" actId="1076"/>
        <pc:sldMkLst>
          <pc:docMk/>
          <pc:sldMk cId="206715118" sldId="1897"/>
        </pc:sldMkLst>
        <pc:spChg chg="mod">
          <ac:chgData name="Stephen Mann" userId="d1f6095e-5378-425d-a7e0-21061591bb3e" providerId="ADAL" clId="{60C24EF6-EE43-414A-9C6C-C9F14A63F7C8}" dt="2019-04-12T17:55:13.222" v="2530" actId="26606"/>
          <ac:spMkLst>
            <pc:docMk/>
            <pc:sldMk cId="206715118" sldId="1897"/>
            <ac:spMk id="6" creationId="{00000000-0000-0000-0000-000000000000}"/>
          </ac:spMkLst>
        </pc:spChg>
        <pc:spChg chg="mod">
          <ac:chgData name="Stephen Mann" userId="d1f6095e-5378-425d-a7e0-21061591bb3e" providerId="ADAL" clId="{60C24EF6-EE43-414A-9C6C-C9F14A63F7C8}" dt="2019-04-12T17:55:13.222" v="2530" actId="26606"/>
          <ac:spMkLst>
            <pc:docMk/>
            <pc:sldMk cId="206715118" sldId="1897"/>
            <ac:spMk id="17" creationId="{00000000-0000-0000-0000-000000000000}"/>
          </ac:spMkLst>
        </pc:spChg>
        <pc:picChg chg="add mod">
          <ac:chgData name="Stephen Mann" userId="d1f6095e-5378-425d-a7e0-21061591bb3e" providerId="ADAL" clId="{60C24EF6-EE43-414A-9C6C-C9F14A63F7C8}" dt="2019-04-12T17:56:22.265" v="2533" actId="1076"/>
          <ac:picMkLst>
            <pc:docMk/>
            <pc:sldMk cId="206715118" sldId="1897"/>
            <ac:picMk id="2" creationId="{8CB820D3-E941-4687-8527-F7E10F616432}"/>
          </ac:picMkLst>
        </pc:picChg>
      </pc:sldChg>
      <pc:sldChg chg="addSp delSp modSp del">
        <pc:chgData name="Stephen Mann" userId="d1f6095e-5378-425d-a7e0-21061591bb3e" providerId="ADAL" clId="{60C24EF6-EE43-414A-9C6C-C9F14A63F7C8}" dt="2019-04-13T16:38:52.079" v="2903" actId="47"/>
        <pc:sldMkLst>
          <pc:docMk/>
          <pc:sldMk cId="3988661041" sldId="1899"/>
        </pc:sldMkLst>
        <pc:spChg chg="mod">
          <ac:chgData name="Stephen Mann" userId="d1f6095e-5378-425d-a7e0-21061591bb3e" providerId="ADAL" clId="{60C24EF6-EE43-414A-9C6C-C9F14A63F7C8}" dt="2019-04-13T16:37:29.461" v="2899" actId="1076"/>
          <ac:spMkLst>
            <pc:docMk/>
            <pc:sldMk cId="3988661041" sldId="1899"/>
            <ac:spMk id="2" creationId="{8DACD775-94FC-4319-831D-D2D2A31C8461}"/>
          </ac:spMkLst>
        </pc:spChg>
        <pc:spChg chg="add del mod">
          <ac:chgData name="Stephen Mann" userId="d1f6095e-5378-425d-a7e0-21061591bb3e" providerId="ADAL" clId="{60C24EF6-EE43-414A-9C6C-C9F14A63F7C8}" dt="2019-04-13T16:36:57.005" v="2896"/>
          <ac:spMkLst>
            <pc:docMk/>
            <pc:sldMk cId="3988661041" sldId="1899"/>
            <ac:spMk id="3" creationId="{78B3D329-5214-4766-967E-059C8DE1CC58}"/>
          </ac:spMkLst>
        </pc:spChg>
        <pc:spChg chg="add del mod">
          <ac:chgData name="Stephen Mann" userId="d1f6095e-5378-425d-a7e0-21061591bb3e" providerId="ADAL" clId="{60C24EF6-EE43-414A-9C6C-C9F14A63F7C8}" dt="2019-04-13T16:38:48.435" v="2902" actId="478"/>
          <ac:spMkLst>
            <pc:docMk/>
            <pc:sldMk cId="3988661041" sldId="1899"/>
            <ac:spMk id="4" creationId="{5908D74B-00FE-4611-AC34-362BD8A10594}"/>
          </ac:spMkLst>
        </pc:spChg>
        <pc:graphicFrameChg chg="del modGraphic">
          <ac:chgData name="Stephen Mann" userId="d1f6095e-5378-425d-a7e0-21061591bb3e" providerId="ADAL" clId="{60C24EF6-EE43-414A-9C6C-C9F14A63F7C8}" dt="2019-04-13T16:37:46.564" v="2901" actId="478"/>
          <ac:graphicFrameMkLst>
            <pc:docMk/>
            <pc:sldMk cId="3988661041" sldId="1899"/>
            <ac:graphicFrameMk id="5" creationId="{1936F5F5-3EF6-4B5B-B1E9-8A2C0009CC8D}"/>
          </ac:graphicFrameMkLst>
        </pc:graphicFrameChg>
      </pc:sldChg>
      <pc:sldChg chg="modSp setBg">
        <pc:chgData name="Stephen Mann" userId="d1f6095e-5378-425d-a7e0-21061591bb3e" providerId="ADAL" clId="{60C24EF6-EE43-414A-9C6C-C9F14A63F7C8}" dt="2019-04-23T15:32:20.419" v="3856" actId="27124"/>
        <pc:sldMkLst>
          <pc:docMk/>
          <pc:sldMk cId="3703078058" sldId="1901"/>
        </pc:sldMkLst>
        <pc:spChg chg="mod">
          <ac:chgData name="Stephen Mann" userId="d1f6095e-5378-425d-a7e0-21061591bb3e" providerId="ADAL" clId="{60C24EF6-EE43-414A-9C6C-C9F14A63F7C8}" dt="2019-04-13T16:44:32.459" v="2923" actId="122"/>
          <ac:spMkLst>
            <pc:docMk/>
            <pc:sldMk cId="3703078058" sldId="1901"/>
            <ac:spMk id="2" creationId="{870D6218-3DA8-42D2-9901-A99408331B4D}"/>
          </ac:spMkLst>
        </pc:spChg>
        <pc:graphicFrameChg chg="modGraphic">
          <ac:chgData name="Stephen Mann" userId="d1f6095e-5378-425d-a7e0-21061591bb3e" providerId="ADAL" clId="{60C24EF6-EE43-414A-9C6C-C9F14A63F7C8}" dt="2019-04-23T15:32:20.419" v="3856" actId="27124"/>
          <ac:graphicFrameMkLst>
            <pc:docMk/>
            <pc:sldMk cId="3703078058" sldId="1901"/>
            <ac:graphicFrameMk id="5" creationId="{46F5211E-F8C0-4195-BE88-DF1E239A84A4}"/>
          </ac:graphicFrameMkLst>
        </pc:graphicFrameChg>
      </pc:sldChg>
      <pc:sldChg chg="addSp modSp ord">
        <pc:chgData name="Stephen Mann" userId="d1f6095e-5378-425d-a7e0-21061591bb3e" providerId="ADAL" clId="{60C24EF6-EE43-414A-9C6C-C9F14A63F7C8}" dt="2019-04-23T15:26:55.527" v="3799"/>
        <pc:sldMkLst>
          <pc:docMk/>
          <pc:sldMk cId="2482596814" sldId="1903"/>
        </pc:sldMkLst>
        <pc:spChg chg="add mod">
          <ac:chgData name="Stephen Mann" userId="d1f6095e-5378-425d-a7e0-21061591bb3e" providerId="ADAL" clId="{60C24EF6-EE43-414A-9C6C-C9F14A63F7C8}" dt="2019-04-12T13:52:49.744" v="1751" actId="1076"/>
          <ac:spMkLst>
            <pc:docMk/>
            <pc:sldMk cId="2482596814" sldId="1903"/>
            <ac:spMk id="3" creationId="{05FCC852-4559-40DD-8B4D-6FA535C494D7}"/>
          </ac:spMkLst>
        </pc:spChg>
      </pc:sldChg>
      <pc:sldChg chg="ord">
        <pc:chgData name="Stephen Mann" userId="d1f6095e-5378-425d-a7e0-21061591bb3e" providerId="ADAL" clId="{60C24EF6-EE43-414A-9C6C-C9F14A63F7C8}" dt="2019-04-23T15:26:03.809" v="3795"/>
        <pc:sldMkLst>
          <pc:docMk/>
          <pc:sldMk cId="631152569" sldId="1904"/>
        </pc:sldMkLst>
      </pc:sldChg>
      <pc:sldChg chg="ord">
        <pc:chgData name="Stephen Mann" userId="d1f6095e-5378-425d-a7e0-21061591bb3e" providerId="ADAL" clId="{60C24EF6-EE43-414A-9C6C-C9F14A63F7C8}" dt="2019-04-23T15:26:41.350" v="3797"/>
        <pc:sldMkLst>
          <pc:docMk/>
          <pc:sldMk cId="774969715" sldId="1908"/>
        </pc:sldMkLst>
      </pc:sldChg>
      <pc:sldChg chg="addSp delSp modSp new add modAnim">
        <pc:chgData name="Stephen Mann" userId="d1f6095e-5378-425d-a7e0-21061591bb3e" providerId="ADAL" clId="{60C24EF6-EE43-414A-9C6C-C9F14A63F7C8}" dt="2019-04-13T17:09:08.994" v="2924"/>
        <pc:sldMkLst>
          <pc:docMk/>
          <pc:sldMk cId="2023672386" sldId="1909"/>
        </pc:sldMkLst>
        <pc:spChg chg="mod">
          <ac:chgData name="Stephen Mann" userId="d1f6095e-5378-425d-a7e0-21061591bb3e" providerId="ADAL" clId="{60C24EF6-EE43-414A-9C6C-C9F14A63F7C8}" dt="2019-04-11T00:46:26.941" v="153" actId="20577"/>
          <ac:spMkLst>
            <pc:docMk/>
            <pc:sldMk cId="2023672386" sldId="1909"/>
            <ac:spMk id="2" creationId="{2D52DEFD-0ED7-4751-B80D-908A97B14BDD}"/>
          </ac:spMkLst>
        </pc:spChg>
        <pc:spChg chg="mod">
          <ac:chgData name="Stephen Mann" userId="d1f6095e-5378-425d-a7e0-21061591bb3e" providerId="ADAL" clId="{60C24EF6-EE43-414A-9C6C-C9F14A63F7C8}" dt="2019-04-11T01:15:34.007" v="356" actId="20577"/>
          <ac:spMkLst>
            <pc:docMk/>
            <pc:sldMk cId="2023672386" sldId="1909"/>
            <ac:spMk id="3" creationId="{C8B16B4D-D058-43F1-8D7B-352010C43BBE}"/>
          </ac:spMkLst>
        </pc:spChg>
        <pc:spChg chg="add mod ord">
          <ac:chgData name="Stephen Mann" userId="d1f6095e-5378-425d-a7e0-21061591bb3e" providerId="ADAL" clId="{60C24EF6-EE43-414A-9C6C-C9F14A63F7C8}" dt="2019-04-11T20:47:37.689" v="1600" actId="1036"/>
          <ac:spMkLst>
            <pc:docMk/>
            <pc:sldMk cId="2023672386" sldId="1909"/>
            <ac:spMk id="4" creationId="{EFD676D5-4B77-4EE4-BEFC-B79A793688CE}"/>
          </ac:spMkLst>
        </pc:spChg>
        <pc:graphicFrameChg chg="add del">
          <ac:chgData name="Stephen Mann" userId="d1f6095e-5378-425d-a7e0-21061591bb3e" providerId="ADAL" clId="{60C24EF6-EE43-414A-9C6C-C9F14A63F7C8}" dt="2019-04-11T01:11:05.036" v="340"/>
          <ac:graphicFrameMkLst>
            <pc:docMk/>
            <pc:sldMk cId="2023672386" sldId="1909"/>
            <ac:graphicFrameMk id="4" creationId="{2B414D46-FF27-45D5-A2F9-9DA03013F68F}"/>
          </ac:graphicFrameMkLst>
        </pc:graphicFrameChg>
        <pc:graphicFrameChg chg="add del">
          <ac:chgData name="Stephen Mann" userId="d1f6095e-5378-425d-a7e0-21061591bb3e" providerId="ADAL" clId="{60C24EF6-EE43-414A-9C6C-C9F14A63F7C8}" dt="2019-04-11T01:11:11.674" v="344"/>
          <ac:graphicFrameMkLst>
            <pc:docMk/>
            <pc:sldMk cId="2023672386" sldId="1909"/>
            <ac:graphicFrameMk id="5" creationId="{292936AC-40E1-42BB-BA43-254436EF75F0}"/>
          </ac:graphicFrameMkLst>
        </pc:graphicFrameChg>
        <pc:picChg chg="add mod">
          <ac:chgData name="Stephen Mann" userId="d1f6095e-5378-425d-a7e0-21061591bb3e" providerId="ADAL" clId="{60C24EF6-EE43-414A-9C6C-C9F14A63F7C8}" dt="2019-04-11T01:20:22.718" v="363" actId="1440"/>
          <ac:picMkLst>
            <pc:docMk/>
            <pc:sldMk cId="2023672386" sldId="1909"/>
            <ac:picMk id="6" creationId="{34A779F6-D356-4715-A445-E97873904C77}"/>
          </ac:picMkLst>
        </pc:picChg>
      </pc:sldChg>
      <pc:sldChg chg="addSp delSp modSp new add mod setBg modClrScheme chgLayout">
        <pc:chgData name="Stephen Mann" userId="d1f6095e-5378-425d-a7e0-21061591bb3e" providerId="ADAL" clId="{60C24EF6-EE43-414A-9C6C-C9F14A63F7C8}" dt="2019-04-11T13:47:07.780" v="446" actId="26606"/>
        <pc:sldMkLst>
          <pc:docMk/>
          <pc:sldMk cId="660731422" sldId="1910"/>
        </pc:sldMkLst>
        <pc:spChg chg="mod">
          <ac:chgData name="Stephen Mann" userId="d1f6095e-5378-425d-a7e0-21061591bb3e" providerId="ADAL" clId="{60C24EF6-EE43-414A-9C6C-C9F14A63F7C8}" dt="2019-04-11T13:47:07.780" v="446" actId="26606"/>
          <ac:spMkLst>
            <pc:docMk/>
            <pc:sldMk cId="660731422" sldId="1910"/>
            <ac:spMk id="2" creationId="{92B3EF36-ED72-4E4F-90E2-E5E7940D2B81}"/>
          </ac:spMkLst>
        </pc:spChg>
        <pc:spChg chg="mod">
          <ac:chgData name="Stephen Mann" userId="d1f6095e-5378-425d-a7e0-21061591bb3e" providerId="ADAL" clId="{60C24EF6-EE43-414A-9C6C-C9F14A63F7C8}" dt="2019-04-11T13:47:07.780" v="446" actId="26606"/>
          <ac:spMkLst>
            <pc:docMk/>
            <pc:sldMk cId="660731422" sldId="1910"/>
            <ac:spMk id="3" creationId="{F76B27E0-49F4-42B4-A18D-13854D665158}"/>
          </ac:spMkLst>
        </pc:spChg>
        <pc:spChg chg="add del mod">
          <ac:chgData name="Stephen Mann" userId="d1f6095e-5378-425d-a7e0-21061591bb3e" providerId="ADAL" clId="{60C24EF6-EE43-414A-9C6C-C9F14A63F7C8}" dt="2019-04-11T13:47:03.246" v="443" actId="26606"/>
          <ac:spMkLst>
            <pc:docMk/>
            <pc:sldMk cId="660731422" sldId="1910"/>
            <ac:spMk id="9" creationId="{151F647C-38BD-414B-8D61-78952624079F}"/>
          </ac:spMkLst>
        </pc:spChg>
        <pc:spChg chg="add del mod">
          <ac:chgData name="Stephen Mann" userId="d1f6095e-5378-425d-a7e0-21061591bb3e" providerId="ADAL" clId="{60C24EF6-EE43-414A-9C6C-C9F14A63F7C8}" dt="2019-04-11T13:47:03.246" v="443" actId="26606"/>
          <ac:spMkLst>
            <pc:docMk/>
            <pc:sldMk cId="660731422" sldId="1910"/>
            <ac:spMk id="11" creationId="{DFB113B6-852E-4587-B0B2-347945277E10}"/>
          </ac:spMkLst>
        </pc:spChg>
        <pc:picChg chg="add mod ord">
          <ac:chgData name="Stephen Mann" userId="d1f6095e-5378-425d-a7e0-21061591bb3e" providerId="ADAL" clId="{60C24EF6-EE43-414A-9C6C-C9F14A63F7C8}" dt="2019-04-11T13:47:07.780" v="446" actId="26606"/>
          <ac:picMkLst>
            <pc:docMk/>
            <pc:sldMk cId="660731422" sldId="1910"/>
            <ac:picMk id="4" creationId="{6B943955-0CE2-4AED-87FC-63866879CADB}"/>
          </ac:picMkLst>
        </pc:picChg>
      </pc:sldChg>
      <pc:sldChg chg="modSp new add del mod setBg modClrScheme chgLayout">
        <pc:chgData name="Stephen Mann" userId="d1f6095e-5378-425d-a7e0-21061591bb3e" providerId="ADAL" clId="{60C24EF6-EE43-414A-9C6C-C9F14A63F7C8}" dt="2019-04-11T18:08:13.293" v="1188" actId="47"/>
        <pc:sldMkLst>
          <pc:docMk/>
          <pc:sldMk cId="3214355818" sldId="1911"/>
        </pc:sldMkLst>
        <pc:spChg chg="mod">
          <ac:chgData name="Stephen Mann" userId="d1f6095e-5378-425d-a7e0-21061591bb3e" providerId="ADAL" clId="{60C24EF6-EE43-414A-9C6C-C9F14A63F7C8}" dt="2019-04-11T17:57:40.440" v="762" actId="26606"/>
          <ac:spMkLst>
            <pc:docMk/>
            <pc:sldMk cId="3214355818" sldId="1911"/>
            <ac:spMk id="2" creationId="{33C22ED8-0AB2-4D55-BE22-D4B0ADC0D5CB}"/>
          </ac:spMkLst>
        </pc:spChg>
        <pc:spChg chg="mod">
          <ac:chgData name="Stephen Mann" userId="d1f6095e-5378-425d-a7e0-21061591bb3e" providerId="ADAL" clId="{60C24EF6-EE43-414A-9C6C-C9F14A63F7C8}" dt="2019-04-11T17:57:40.440" v="762" actId="26606"/>
          <ac:spMkLst>
            <pc:docMk/>
            <pc:sldMk cId="3214355818" sldId="1911"/>
            <ac:spMk id="3" creationId="{427C23FE-2AF4-456C-83A0-0B67C703BD74}"/>
          </ac:spMkLst>
        </pc:spChg>
      </pc:sldChg>
      <pc:sldChg chg="addSp delSp modSp add mod setBg modClrScheme chgLayout">
        <pc:chgData name="Stephen Mann" userId="d1f6095e-5378-425d-a7e0-21061591bb3e" providerId="ADAL" clId="{60C24EF6-EE43-414A-9C6C-C9F14A63F7C8}" dt="2019-04-15T19:57:28.975" v="3318" actId="20577"/>
        <pc:sldMkLst>
          <pc:docMk/>
          <pc:sldMk cId="2394983042" sldId="1912"/>
        </pc:sldMkLst>
        <pc:spChg chg="mod">
          <ac:chgData name="Stephen Mann" userId="d1f6095e-5378-425d-a7e0-21061591bb3e" providerId="ADAL" clId="{60C24EF6-EE43-414A-9C6C-C9F14A63F7C8}" dt="2019-04-15T19:57:28.975" v="3318" actId="20577"/>
          <ac:spMkLst>
            <pc:docMk/>
            <pc:sldMk cId="2394983042" sldId="1912"/>
            <ac:spMk id="2" creationId="{33C22ED8-0AB2-4D55-BE22-D4B0ADC0D5CB}"/>
          </ac:spMkLst>
        </pc:spChg>
        <pc:spChg chg="mod">
          <ac:chgData name="Stephen Mann" userId="d1f6095e-5378-425d-a7e0-21061591bb3e" providerId="ADAL" clId="{60C24EF6-EE43-414A-9C6C-C9F14A63F7C8}" dt="2019-04-11T18:01:38.481" v="789" actId="26606"/>
          <ac:spMkLst>
            <pc:docMk/>
            <pc:sldMk cId="2394983042" sldId="1912"/>
            <ac:spMk id="3" creationId="{427C23FE-2AF4-456C-83A0-0B67C703BD74}"/>
          </ac:spMkLst>
        </pc:spChg>
        <pc:spChg chg="add mod">
          <ac:chgData name="Stephen Mann" userId="d1f6095e-5378-425d-a7e0-21061591bb3e" providerId="ADAL" clId="{60C24EF6-EE43-414A-9C6C-C9F14A63F7C8}" dt="2019-04-11T18:06:18.553" v="1118" actId="14861"/>
          <ac:spMkLst>
            <pc:docMk/>
            <pc:sldMk cId="2394983042" sldId="1912"/>
            <ac:spMk id="6" creationId="{173E4D96-DE90-41EB-9101-9C9D09EF3960}"/>
          </ac:spMkLst>
        </pc:spChg>
        <pc:picChg chg="add del mod">
          <ac:chgData name="Stephen Mann" userId="d1f6095e-5378-425d-a7e0-21061591bb3e" providerId="ADAL" clId="{60C24EF6-EE43-414A-9C6C-C9F14A63F7C8}" dt="2019-04-11T18:01:13.843" v="785" actId="478"/>
          <ac:picMkLst>
            <pc:docMk/>
            <pc:sldMk cId="2394983042" sldId="1912"/>
            <ac:picMk id="4" creationId="{698C8DEC-9613-404E-AFBC-2BF07A48B76E}"/>
          </ac:picMkLst>
        </pc:picChg>
        <pc:picChg chg="add mod ord">
          <ac:chgData name="Stephen Mann" userId="d1f6095e-5378-425d-a7e0-21061591bb3e" providerId="ADAL" clId="{60C24EF6-EE43-414A-9C6C-C9F14A63F7C8}" dt="2019-04-11T18:02:23.229" v="852" actId="1076"/>
          <ac:picMkLst>
            <pc:docMk/>
            <pc:sldMk cId="2394983042" sldId="1912"/>
            <ac:picMk id="5" creationId="{0F41927D-C77C-43C0-99A9-DF1D55E3A5CA}"/>
          </ac:picMkLst>
        </pc:picChg>
      </pc:sldChg>
      <pc:sldChg chg="modSp add del setBg">
        <pc:chgData name="Stephen Mann" userId="d1f6095e-5378-425d-a7e0-21061591bb3e" providerId="ADAL" clId="{60C24EF6-EE43-414A-9C6C-C9F14A63F7C8}" dt="2019-04-11T18:04:02.086" v="944" actId="47"/>
        <pc:sldMkLst>
          <pc:docMk/>
          <pc:sldMk cId="2091161179" sldId="1913"/>
        </pc:sldMkLst>
        <pc:spChg chg="mod">
          <ac:chgData name="Stephen Mann" userId="d1f6095e-5378-425d-a7e0-21061591bb3e" providerId="ADAL" clId="{60C24EF6-EE43-414A-9C6C-C9F14A63F7C8}" dt="2019-04-11T17:58:55.591" v="776" actId="404"/>
          <ac:spMkLst>
            <pc:docMk/>
            <pc:sldMk cId="2091161179" sldId="1913"/>
            <ac:spMk id="2" creationId="{33C22ED8-0AB2-4D55-BE22-D4B0ADC0D5CB}"/>
          </ac:spMkLst>
        </pc:spChg>
        <pc:spChg chg="mod">
          <ac:chgData name="Stephen Mann" userId="d1f6095e-5378-425d-a7e0-21061591bb3e" providerId="ADAL" clId="{60C24EF6-EE43-414A-9C6C-C9F14A63F7C8}" dt="2019-04-11T17:58:28.191" v="775" actId="20577"/>
          <ac:spMkLst>
            <pc:docMk/>
            <pc:sldMk cId="2091161179" sldId="1913"/>
            <ac:spMk id="3" creationId="{427C23FE-2AF4-456C-83A0-0B67C703BD74}"/>
          </ac:spMkLst>
        </pc:spChg>
      </pc:sldChg>
      <pc:sldChg chg="addSp modSp add">
        <pc:chgData name="Stephen Mann" userId="d1f6095e-5378-425d-a7e0-21061591bb3e" providerId="ADAL" clId="{60C24EF6-EE43-414A-9C6C-C9F14A63F7C8}" dt="2019-04-15T19:54:25.884" v="3301" actId="20577"/>
        <pc:sldMkLst>
          <pc:docMk/>
          <pc:sldMk cId="3174028758" sldId="1914"/>
        </pc:sldMkLst>
        <pc:spChg chg="mod">
          <ac:chgData name="Stephen Mann" userId="d1f6095e-5378-425d-a7e0-21061591bb3e" providerId="ADAL" clId="{60C24EF6-EE43-414A-9C6C-C9F14A63F7C8}" dt="2019-04-15T19:54:25.884" v="3301" actId="20577"/>
          <ac:spMkLst>
            <pc:docMk/>
            <pc:sldMk cId="3174028758" sldId="1914"/>
            <ac:spMk id="2" creationId="{33C22ED8-0AB2-4D55-BE22-D4B0ADC0D5CB}"/>
          </ac:spMkLst>
        </pc:spChg>
        <pc:spChg chg="mod">
          <ac:chgData name="Stephen Mann" userId="d1f6095e-5378-425d-a7e0-21061591bb3e" providerId="ADAL" clId="{60C24EF6-EE43-414A-9C6C-C9F14A63F7C8}" dt="2019-04-11T18:03:59.723" v="943" actId="20577"/>
          <ac:spMkLst>
            <pc:docMk/>
            <pc:sldMk cId="3174028758" sldId="1914"/>
            <ac:spMk id="3" creationId="{427C23FE-2AF4-456C-83A0-0B67C703BD74}"/>
          </ac:spMkLst>
        </pc:spChg>
        <pc:spChg chg="add mod">
          <ac:chgData name="Stephen Mann" userId="d1f6095e-5378-425d-a7e0-21061591bb3e" providerId="ADAL" clId="{60C24EF6-EE43-414A-9C6C-C9F14A63F7C8}" dt="2019-04-11T18:06:30.604" v="1119" actId="14861"/>
          <ac:spMkLst>
            <pc:docMk/>
            <pc:sldMk cId="3174028758" sldId="1914"/>
            <ac:spMk id="4" creationId="{11B96443-4C64-446E-89FB-90AE8ECBA160}"/>
          </ac:spMkLst>
        </pc:spChg>
      </pc:sldChg>
      <pc:sldChg chg="modSp add ord">
        <pc:chgData name="Stephen Mann" userId="d1f6095e-5378-425d-a7e0-21061591bb3e" providerId="ADAL" clId="{60C24EF6-EE43-414A-9C6C-C9F14A63F7C8}" dt="2019-04-23T15:26:41.350" v="3797"/>
        <pc:sldMkLst>
          <pc:docMk/>
          <pc:sldMk cId="2196146113" sldId="1915"/>
        </pc:sldMkLst>
        <pc:spChg chg="mod">
          <ac:chgData name="Stephen Mann" userId="d1f6095e-5378-425d-a7e0-21061591bb3e" providerId="ADAL" clId="{60C24EF6-EE43-414A-9C6C-C9F14A63F7C8}" dt="2019-04-15T20:01:13.858" v="3324" actId="20577"/>
          <ac:spMkLst>
            <pc:docMk/>
            <pc:sldMk cId="2196146113" sldId="1915"/>
            <ac:spMk id="2" creationId="{33C22ED8-0AB2-4D55-BE22-D4B0ADC0D5CB}"/>
          </ac:spMkLst>
        </pc:spChg>
        <pc:spChg chg="mod">
          <ac:chgData name="Stephen Mann" userId="d1f6095e-5378-425d-a7e0-21061591bb3e" providerId="ADAL" clId="{60C24EF6-EE43-414A-9C6C-C9F14A63F7C8}" dt="2019-04-11T18:08:08.888" v="1187" actId="20577"/>
          <ac:spMkLst>
            <pc:docMk/>
            <pc:sldMk cId="2196146113" sldId="1915"/>
            <ac:spMk id="3" creationId="{427C23FE-2AF4-456C-83A0-0B67C703BD74}"/>
          </ac:spMkLst>
        </pc:spChg>
        <pc:spChg chg="mod">
          <ac:chgData name="Stephen Mann" userId="d1f6095e-5378-425d-a7e0-21061591bb3e" providerId="ADAL" clId="{60C24EF6-EE43-414A-9C6C-C9F14A63F7C8}" dt="2019-04-11T18:08:02.662" v="1185" actId="1038"/>
          <ac:spMkLst>
            <pc:docMk/>
            <pc:sldMk cId="2196146113" sldId="1915"/>
            <ac:spMk id="6" creationId="{173E4D96-DE90-41EB-9101-9C9D09EF3960}"/>
          </ac:spMkLst>
        </pc:spChg>
        <pc:picChg chg="ord">
          <ac:chgData name="Stephen Mann" userId="d1f6095e-5378-425d-a7e0-21061591bb3e" providerId="ADAL" clId="{60C24EF6-EE43-414A-9C6C-C9F14A63F7C8}" dt="2019-04-11T18:07:54.476" v="1179" actId="167"/>
          <ac:picMkLst>
            <pc:docMk/>
            <pc:sldMk cId="2196146113" sldId="1915"/>
            <ac:picMk id="5" creationId="{0F41927D-C77C-43C0-99A9-DF1D55E3A5CA}"/>
          </ac:picMkLst>
        </pc:picChg>
      </pc:sldChg>
      <pc:sldChg chg="addSp delSp modSp new add mod setBg modClrScheme chgLayout">
        <pc:chgData name="Stephen Mann" userId="d1f6095e-5378-425d-a7e0-21061591bb3e" providerId="ADAL" clId="{60C24EF6-EE43-414A-9C6C-C9F14A63F7C8}" dt="2019-04-12T14:43:06.270" v="1759" actId="33524"/>
        <pc:sldMkLst>
          <pc:docMk/>
          <pc:sldMk cId="2684360068" sldId="1916"/>
        </pc:sldMkLst>
        <pc:spChg chg="del">
          <ac:chgData name="Stephen Mann" userId="d1f6095e-5378-425d-a7e0-21061591bb3e" providerId="ADAL" clId="{60C24EF6-EE43-414A-9C6C-C9F14A63F7C8}" dt="2019-04-11T20:34:11.795" v="1202" actId="26606"/>
          <ac:spMkLst>
            <pc:docMk/>
            <pc:sldMk cId="2684360068" sldId="1916"/>
            <ac:spMk id="2" creationId="{3C033C01-3147-4A39-838C-6879A6D11452}"/>
          </ac:spMkLst>
        </pc:spChg>
        <pc:spChg chg="mod">
          <ac:chgData name="Stephen Mann" userId="d1f6095e-5378-425d-a7e0-21061591bb3e" providerId="ADAL" clId="{60C24EF6-EE43-414A-9C6C-C9F14A63F7C8}" dt="2019-04-12T14:43:06.270" v="1759" actId="33524"/>
          <ac:spMkLst>
            <pc:docMk/>
            <pc:sldMk cId="2684360068" sldId="1916"/>
            <ac:spMk id="3" creationId="{E080E9D2-4AA1-4608-A058-38C2DF2E759B}"/>
          </ac:spMkLst>
        </pc:spChg>
        <pc:spChg chg="add mod">
          <ac:chgData name="Stephen Mann" userId="d1f6095e-5378-425d-a7e0-21061591bb3e" providerId="ADAL" clId="{60C24EF6-EE43-414A-9C6C-C9F14A63F7C8}" dt="2019-04-11T20:44:05.575" v="1507" actId="26606"/>
          <ac:spMkLst>
            <pc:docMk/>
            <pc:sldMk cId="2684360068" sldId="1916"/>
            <ac:spMk id="8" creationId="{0AF86C74-8E1F-458C-9F2D-EF7B11E38445}"/>
          </ac:spMkLst>
        </pc:spChg>
      </pc:sldChg>
      <pc:sldChg chg="addSp delSp modSp new add mod setBg modClrScheme addAnim delAnim modAnim chgLayout">
        <pc:chgData name="Stephen Mann" userId="d1f6095e-5378-425d-a7e0-21061591bb3e" providerId="ADAL" clId="{60C24EF6-EE43-414A-9C6C-C9F14A63F7C8}" dt="2019-04-12T14:13:28.061" v="1756" actId="20577"/>
        <pc:sldMkLst>
          <pc:docMk/>
          <pc:sldMk cId="3772352608" sldId="1917"/>
        </pc:sldMkLst>
        <pc:spChg chg="mod">
          <ac:chgData name="Stephen Mann" userId="d1f6095e-5378-425d-a7e0-21061591bb3e" providerId="ADAL" clId="{60C24EF6-EE43-414A-9C6C-C9F14A63F7C8}" dt="2019-04-11T20:44:05.070" v="1506" actId="26606"/>
          <ac:spMkLst>
            <pc:docMk/>
            <pc:sldMk cId="3772352608" sldId="1917"/>
            <ac:spMk id="2" creationId="{3F7A78EB-23C5-4BED-9842-EFC972209218}"/>
          </ac:spMkLst>
        </pc:spChg>
        <pc:spChg chg="mod">
          <ac:chgData name="Stephen Mann" userId="d1f6095e-5378-425d-a7e0-21061591bb3e" providerId="ADAL" clId="{60C24EF6-EE43-414A-9C6C-C9F14A63F7C8}" dt="2019-04-12T14:13:28.061" v="1756" actId="20577"/>
          <ac:spMkLst>
            <pc:docMk/>
            <pc:sldMk cId="3772352608" sldId="1917"/>
            <ac:spMk id="3" creationId="{E2CA7870-A8C8-4F43-AB2E-3CD7209EE408}"/>
          </ac:spMkLst>
        </pc:spChg>
        <pc:spChg chg="add del mod">
          <ac:chgData name="Stephen Mann" userId="d1f6095e-5378-425d-a7e0-21061591bb3e" providerId="ADAL" clId="{60C24EF6-EE43-414A-9C6C-C9F14A63F7C8}" dt="2019-04-11T20:42:38.094" v="1491" actId="26606"/>
          <ac:spMkLst>
            <pc:docMk/>
            <pc:sldMk cId="3772352608" sldId="1917"/>
            <ac:spMk id="6" creationId="{904872A0-785B-4DA0-8D7F-325141650A24}"/>
          </ac:spMkLst>
        </pc:spChg>
        <pc:spChg chg="add del mod">
          <ac:chgData name="Stephen Mann" userId="d1f6095e-5378-425d-a7e0-21061591bb3e" providerId="ADAL" clId="{60C24EF6-EE43-414A-9C6C-C9F14A63F7C8}" dt="2019-04-11T20:37:12.097" v="1248"/>
          <ac:spMkLst>
            <pc:docMk/>
            <pc:sldMk cId="3772352608" sldId="1917"/>
            <ac:spMk id="8" creationId="{3F1211D2-0B4E-47A1-9CCF-A4A4BBF7C0A4}"/>
          </ac:spMkLst>
        </pc:spChg>
        <pc:picChg chg="add del">
          <ac:chgData name="Stephen Mann" userId="d1f6095e-5378-425d-a7e0-21061591bb3e" providerId="ADAL" clId="{60C24EF6-EE43-414A-9C6C-C9F14A63F7C8}" dt="2019-04-11T20:41:05.984" v="1479" actId="21"/>
          <ac:picMkLst>
            <pc:docMk/>
            <pc:sldMk cId="3772352608" sldId="1917"/>
            <ac:picMk id="5" creationId="{1F262483-5D17-4162-80D9-6CE9E48DCF6C}"/>
          </ac:picMkLst>
        </pc:picChg>
        <pc:picChg chg="add del">
          <ac:chgData name="Stephen Mann" userId="d1f6095e-5378-425d-a7e0-21061591bb3e" providerId="ADAL" clId="{60C24EF6-EE43-414A-9C6C-C9F14A63F7C8}" dt="2019-04-11T21:01:44.118" v="1602" actId="478"/>
          <ac:picMkLst>
            <pc:docMk/>
            <pc:sldMk cId="3772352608" sldId="1917"/>
            <ac:picMk id="7" creationId="{07FBAA91-CE2C-4C59-A733-785A41AEB7D0}"/>
          </ac:picMkLst>
        </pc:picChg>
      </pc:sldChg>
      <pc:sldChg chg="modSp add">
        <pc:chgData name="Stephen Mann" userId="d1f6095e-5378-425d-a7e0-21061591bb3e" providerId="ADAL" clId="{60C24EF6-EE43-414A-9C6C-C9F14A63F7C8}" dt="2019-04-16T20:59:53.973" v="3405" actId="6549"/>
        <pc:sldMkLst>
          <pc:docMk/>
          <pc:sldMk cId="1040357939" sldId="1918"/>
        </pc:sldMkLst>
        <pc:spChg chg="mod">
          <ac:chgData name="Stephen Mann" userId="d1f6095e-5378-425d-a7e0-21061591bb3e" providerId="ADAL" clId="{60C24EF6-EE43-414A-9C6C-C9F14A63F7C8}" dt="2019-04-16T20:59:53.973" v="3405" actId="6549"/>
          <ac:spMkLst>
            <pc:docMk/>
            <pc:sldMk cId="1040357939" sldId="1918"/>
            <ac:spMk id="2" creationId="{33C22ED8-0AB2-4D55-BE22-D4B0ADC0D5CB}"/>
          </ac:spMkLst>
        </pc:spChg>
        <pc:spChg chg="mod">
          <ac:chgData name="Stephen Mann" userId="d1f6095e-5378-425d-a7e0-21061591bb3e" providerId="ADAL" clId="{60C24EF6-EE43-414A-9C6C-C9F14A63F7C8}" dt="2019-04-12T17:39:55.855" v="2156" actId="20577"/>
          <ac:spMkLst>
            <pc:docMk/>
            <pc:sldMk cId="1040357939" sldId="1918"/>
            <ac:spMk id="3" creationId="{427C23FE-2AF4-456C-83A0-0B67C703BD74}"/>
          </ac:spMkLst>
        </pc:spChg>
        <pc:spChg chg="mod">
          <ac:chgData name="Stephen Mann" userId="d1f6095e-5378-425d-a7e0-21061591bb3e" providerId="ADAL" clId="{60C24EF6-EE43-414A-9C6C-C9F14A63F7C8}" dt="2019-04-12T18:42:40.558" v="2825" actId="1038"/>
          <ac:spMkLst>
            <pc:docMk/>
            <pc:sldMk cId="1040357939" sldId="1918"/>
            <ac:spMk id="6" creationId="{173E4D96-DE90-41EB-9101-9C9D09EF3960}"/>
          </ac:spMkLst>
        </pc:spChg>
      </pc:sldChg>
      <pc:sldChg chg="modSp add ord">
        <pc:chgData name="Stephen Mann" userId="d1f6095e-5378-425d-a7e0-21061591bb3e" providerId="ADAL" clId="{60C24EF6-EE43-414A-9C6C-C9F14A63F7C8}" dt="2019-04-23T15:26:55.527" v="3799"/>
        <pc:sldMkLst>
          <pc:docMk/>
          <pc:sldMk cId="413424046" sldId="1919"/>
        </pc:sldMkLst>
        <pc:spChg chg="mod ord">
          <ac:chgData name="Stephen Mann" userId="d1f6095e-5378-425d-a7e0-21061591bb3e" providerId="ADAL" clId="{60C24EF6-EE43-414A-9C6C-C9F14A63F7C8}" dt="2019-04-12T17:43:55.478" v="2277" actId="14100"/>
          <ac:spMkLst>
            <pc:docMk/>
            <pc:sldMk cId="413424046" sldId="1919"/>
            <ac:spMk id="2" creationId="{33C22ED8-0AB2-4D55-BE22-D4B0ADC0D5CB}"/>
          </ac:spMkLst>
        </pc:spChg>
        <pc:spChg chg="mod">
          <ac:chgData name="Stephen Mann" userId="d1f6095e-5378-425d-a7e0-21061591bb3e" providerId="ADAL" clId="{60C24EF6-EE43-414A-9C6C-C9F14A63F7C8}" dt="2019-04-12T17:40:18.722" v="2159" actId="20577"/>
          <ac:spMkLst>
            <pc:docMk/>
            <pc:sldMk cId="413424046" sldId="1919"/>
            <ac:spMk id="3" creationId="{427C23FE-2AF4-456C-83A0-0B67C703BD74}"/>
          </ac:spMkLst>
        </pc:spChg>
        <pc:spChg chg="mod">
          <ac:chgData name="Stephen Mann" userId="d1f6095e-5378-425d-a7e0-21061591bb3e" providerId="ADAL" clId="{60C24EF6-EE43-414A-9C6C-C9F14A63F7C8}" dt="2019-04-12T17:41:54.337" v="2174" actId="1076"/>
          <ac:spMkLst>
            <pc:docMk/>
            <pc:sldMk cId="413424046" sldId="1919"/>
            <ac:spMk id="6" creationId="{173E4D96-DE90-41EB-9101-9C9D09EF3960}"/>
          </ac:spMkLst>
        </pc:spChg>
        <pc:picChg chg="mod">
          <ac:chgData name="Stephen Mann" userId="d1f6095e-5378-425d-a7e0-21061591bb3e" providerId="ADAL" clId="{60C24EF6-EE43-414A-9C6C-C9F14A63F7C8}" dt="2019-04-12T17:41:37.852" v="2171" actId="14826"/>
          <ac:picMkLst>
            <pc:docMk/>
            <pc:sldMk cId="413424046" sldId="1919"/>
            <ac:picMk id="5" creationId="{0F41927D-C77C-43C0-99A9-DF1D55E3A5CA}"/>
          </ac:picMkLst>
        </pc:picChg>
      </pc:sldChg>
      <pc:sldChg chg="modSp add ord">
        <pc:chgData name="Stephen Mann" userId="d1f6095e-5378-425d-a7e0-21061591bb3e" providerId="ADAL" clId="{60C24EF6-EE43-414A-9C6C-C9F14A63F7C8}" dt="2019-04-12T17:50:10.739" v="2323" actId="313"/>
        <pc:sldMkLst>
          <pc:docMk/>
          <pc:sldMk cId="3096497978" sldId="1920"/>
        </pc:sldMkLst>
        <pc:spChg chg="mod">
          <ac:chgData name="Stephen Mann" userId="d1f6095e-5378-425d-a7e0-21061591bb3e" providerId="ADAL" clId="{60C24EF6-EE43-414A-9C6C-C9F14A63F7C8}" dt="2019-04-12T17:50:10.739" v="2323" actId="313"/>
          <ac:spMkLst>
            <pc:docMk/>
            <pc:sldMk cId="3096497978" sldId="1920"/>
            <ac:spMk id="2" creationId="{00000000-0000-0000-0000-000000000000}"/>
          </ac:spMkLst>
        </pc:spChg>
      </pc:sldChg>
      <pc:sldChg chg="addSp delSp modSp add mod setBg modClrScheme chgLayout">
        <pc:chgData name="Stephen Mann" userId="d1f6095e-5378-425d-a7e0-21061591bb3e" providerId="ADAL" clId="{60C24EF6-EE43-414A-9C6C-C9F14A63F7C8}" dt="2019-04-17T01:19:30.586" v="3653" actId="20577"/>
        <pc:sldMkLst>
          <pc:docMk/>
          <pc:sldMk cId="2299194117" sldId="1921"/>
        </pc:sldMkLst>
        <pc:spChg chg="add del mod">
          <ac:chgData name="Stephen Mann" userId="d1f6095e-5378-425d-a7e0-21061591bb3e" providerId="ADAL" clId="{60C24EF6-EE43-414A-9C6C-C9F14A63F7C8}" dt="2019-04-14T19:53:30.717" v="3050" actId="21"/>
          <ac:spMkLst>
            <pc:docMk/>
            <pc:sldMk cId="2299194117" sldId="1921"/>
            <ac:spMk id="2" creationId="{FD750DF1-22CC-4F77-A139-66970976B2A7}"/>
          </ac:spMkLst>
        </pc:spChg>
        <pc:spChg chg="add mod">
          <ac:chgData name="Stephen Mann" userId="d1f6095e-5378-425d-a7e0-21061591bb3e" providerId="ADAL" clId="{60C24EF6-EE43-414A-9C6C-C9F14A63F7C8}" dt="2019-04-14T19:59:38.523" v="3111" actId="255"/>
          <ac:spMkLst>
            <pc:docMk/>
            <pc:sldMk cId="2299194117" sldId="1921"/>
            <ac:spMk id="3" creationId="{F9739747-6249-47C2-845D-DABED79118AD}"/>
          </ac:spMkLst>
        </pc:spChg>
        <pc:spChg chg="add mod">
          <ac:chgData name="Stephen Mann" userId="d1f6095e-5378-425d-a7e0-21061591bb3e" providerId="ADAL" clId="{60C24EF6-EE43-414A-9C6C-C9F14A63F7C8}" dt="2019-04-14T19:57:38.868" v="3110" actId="1038"/>
          <ac:spMkLst>
            <pc:docMk/>
            <pc:sldMk cId="2299194117" sldId="1921"/>
            <ac:spMk id="4" creationId="{D31276FA-15FD-445E-A300-BD1A2F038CFE}"/>
          </ac:spMkLst>
        </pc:spChg>
        <pc:spChg chg="mod">
          <ac:chgData name="Stephen Mann" userId="d1f6095e-5378-425d-a7e0-21061591bb3e" providerId="ADAL" clId="{60C24EF6-EE43-414A-9C6C-C9F14A63F7C8}" dt="2019-04-17T01:19:30.586" v="3653" actId="20577"/>
          <ac:spMkLst>
            <pc:docMk/>
            <pc:sldMk cId="2299194117" sldId="1921"/>
            <ac:spMk id="6" creationId="{00000000-0000-0000-0000-000000000000}"/>
          </ac:spMkLst>
        </pc:spChg>
        <pc:spChg chg="mod">
          <ac:chgData name="Stephen Mann" userId="d1f6095e-5378-425d-a7e0-21061591bb3e" providerId="ADAL" clId="{60C24EF6-EE43-414A-9C6C-C9F14A63F7C8}" dt="2019-04-14T20:00:03.289" v="3131" actId="20577"/>
          <ac:spMkLst>
            <pc:docMk/>
            <pc:sldMk cId="2299194117" sldId="1921"/>
            <ac:spMk id="17" creationId="{00000000-0000-0000-0000-000000000000}"/>
          </ac:spMkLst>
        </pc:spChg>
      </pc:sldChg>
      <pc:sldChg chg="modSp add">
        <pc:chgData name="Stephen Mann" userId="d1f6095e-5378-425d-a7e0-21061591bb3e" providerId="ADAL" clId="{60C24EF6-EE43-414A-9C6C-C9F14A63F7C8}" dt="2019-04-17T18:31:38.867" v="3735" actId="20577"/>
        <pc:sldMkLst>
          <pc:docMk/>
          <pc:sldMk cId="2647746836" sldId="1922"/>
        </pc:sldMkLst>
        <pc:spChg chg="mod">
          <ac:chgData name="Stephen Mann" userId="d1f6095e-5378-425d-a7e0-21061591bb3e" providerId="ADAL" clId="{60C24EF6-EE43-414A-9C6C-C9F14A63F7C8}" dt="2019-04-17T18:31:38.867" v="3735" actId="20577"/>
          <ac:spMkLst>
            <pc:docMk/>
            <pc:sldMk cId="2647746836" sldId="1922"/>
            <ac:spMk id="2" creationId="{33C22ED8-0AB2-4D55-BE22-D4B0ADC0D5CB}"/>
          </ac:spMkLst>
        </pc:spChg>
        <pc:spChg chg="mod">
          <ac:chgData name="Stephen Mann" userId="d1f6095e-5378-425d-a7e0-21061591bb3e" providerId="ADAL" clId="{60C24EF6-EE43-414A-9C6C-C9F14A63F7C8}" dt="2019-04-12T17:51:47.947" v="2359" actId="20577"/>
          <ac:spMkLst>
            <pc:docMk/>
            <pc:sldMk cId="2647746836" sldId="1922"/>
            <ac:spMk id="3" creationId="{427C23FE-2AF4-456C-83A0-0B67C703BD74}"/>
          </ac:spMkLst>
        </pc:spChg>
        <pc:spChg chg="mod">
          <ac:chgData name="Stephen Mann" userId="d1f6095e-5378-425d-a7e0-21061591bb3e" providerId="ADAL" clId="{60C24EF6-EE43-414A-9C6C-C9F14A63F7C8}" dt="2019-04-12T17:52:13.506" v="2520" actId="1036"/>
          <ac:spMkLst>
            <pc:docMk/>
            <pc:sldMk cId="2647746836" sldId="1922"/>
            <ac:spMk id="6" creationId="{173E4D96-DE90-41EB-9101-9C9D09EF3960}"/>
          </ac:spMkLst>
        </pc:spChg>
      </pc:sldChg>
      <pc:sldChg chg="addSp delSp modSp new add setBg">
        <pc:chgData name="Stephen Mann" userId="d1f6095e-5378-425d-a7e0-21061591bb3e" providerId="ADAL" clId="{60C24EF6-EE43-414A-9C6C-C9F14A63F7C8}" dt="2019-04-23T15:32:39.180" v="3857" actId="27124"/>
        <pc:sldMkLst>
          <pc:docMk/>
          <pc:sldMk cId="3098724062" sldId="1923"/>
        </pc:sldMkLst>
        <pc:spChg chg="mod">
          <ac:chgData name="Stephen Mann" userId="d1f6095e-5378-425d-a7e0-21061591bb3e" providerId="ADAL" clId="{60C24EF6-EE43-414A-9C6C-C9F14A63F7C8}" dt="2019-04-13T16:42:21.735" v="2915" actId="122"/>
          <ac:spMkLst>
            <pc:docMk/>
            <pc:sldMk cId="3098724062" sldId="1923"/>
            <ac:spMk id="2" creationId="{06461E10-561D-47E6-9535-9ADED40D193D}"/>
          </ac:spMkLst>
        </pc:spChg>
        <pc:spChg chg="del">
          <ac:chgData name="Stephen Mann" userId="d1f6095e-5378-425d-a7e0-21061591bb3e" providerId="ADAL" clId="{60C24EF6-EE43-414A-9C6C-C9F14A63F7C8}" dt="2019-04-13T16:39:52.500" v="2905"/>
          <ac:spMkLst>
            <pc:docMk/>
            <pc:sldMk cId="3098724062" sldId="1923"/>
            <ac:spMk id="3" creationId="{C33083AA-30E8-4355-8916-8DA059BA2D6C}"/>
          </ac:spMkLst>
        </pc:spChg>
        <pc:graphicFrameChg chg="add modGraphic">
          <ac:chgData name="Stephen Mann" userId="d1f6095e-5378-425d-a7e0-21061591bb3e" providerId="ADAL" clId="{60C24EF6-EE43-414A-9C6C-C9F14A63F7C8}" dt="2019-04-23T15:32:39.180" v="3857" actId="27124"/>
          <ac:graphicFrameMkLst>
            <pc:docMk/>
            <pc:sldMk cId="3098724062" sldId="1923"/>
            <ac:graphicFrameMk id="5" creationId="{CEC0005E-C02E-40FC-B577-F97FB2701CC6}"/>
          </ac:graphicFrameMkLst>
        </pc:graphicFrameChg>
      </pc:sldChg>
      <pc:sldChg chg="addSp delSp modSp new add mod setBg modClrScheme chgLayout">
        <pc:chgData name="Stephen Mann" userId="d1f6095e-5378-425d-a7e0-21061591bb3e" providerId="ADAL" clId="{60C24EF6-EE43-414A-9C6C-C9F14A63F7C8}" dt="2019-04-14T20:05:27.038" v="3280" actId="403"/>
        <pc:sldMkLst>
          <pc:docMk/>
          <pc:sldMk cId="3033165691" sldId="1924"/>
        </pc:sldMkLst>
        <pc:spChg chg="mod">
          <ac:chgData name="Stephen Mann" userId="d1f6095e-5378-425d-a7e0-21061591bb3e" providerId="ADAL" clId="{60C24EF6-EE43-414A-9C6C-C9F14A63F7C8}" dt="2019-04-14T20:01:23.603" v="3134" actId="26606"/>
          <ac:spMkLst>
            <pc:docMk/>
            <pc:sldMk cId="3033165691" sldId="1924"/>
            <ac:spMk id="2" creationId="{D701F03D-84B1-4F16-AAD8-AEF6F5B79F32}"/>
          </ac:spMkLst>
        </pc:spChg>
        <pc:spChg chg="add del">
          <ac:chgData name="Stephen Mann" userId="d1f6095e-5378-425d-a7e0-21061591bb3e" providerId="ADAL" clId="{60C24EF6-EE43-414A-9C6C-C9F14A63F7C8}" dt="2019-04-14T19:54:03.142" v="3055" actId="478"/>
          <ac:spMkLst>
            <pc:docMk/>
            <pc:sldMk cId="3033165691" sldId="1924"/>
            <ac:spMk id="3" creationId="{C0D837D3-3F0A-40BD-B8C9-F171AA961EF7}"/>
          </ac:spMkLst>
        </pc:spChg>
        <pc:spChg chg="add del mod">
          <ac:chgData name="Stephen Mann" userId="d1f6095e-5378-425d-a7e0-21061591bb3e" providerId="ADAL" clId="{60C24EF6-EE43-414A-9C6C-C9F14A63F7C8}" dt="2019-04-14T19:54:00.770" v="3054"/>
          <ac:spMkLst>
            <pc:docMk/>
            <pc:sldMk cId="3033165691" sldId="1924"/>
            <ac:spMk id="4" creationId="{5072D9BE-C4B0-4508-AA31-1DF237CBB45E}"/>
          </ac:spMkLst>
        </pc:spChg>
        <pc:spChg chg="add mod">
          <ac:chgData name="Stephen Mann" userId="d1f6095e-5378-425d-a7e0-21061591bb3e" providerId="ADAL" clId="{60C24EF6-EE43-414A-9C6C-C9F14A63F7C8}" dt="2019-04-14T20:05:27.038" v="3280" actId="403"/>
          <ac:spMkLst>
            <pc:docMk/>
            <pc:sldMk cId="3033165691" sldId="1924"/>
            <ac:spMk id="5" creationId="{EC04E2CD-6506-4F05-8240-121C3E59A711}"/>
          </ac:spMkLst>
        </pc:spChg>
        <pc:picChg chg="add mod ord">
          <ac:chgData name="Stephen Mann" userId="d1f6095e-5378-425d-a7e0-21061591bb3e" providerId="ADAL" clId="{60C24EF6-EE43-414A-9C6C-C9F14A63F7C8}" dt="2019-04-14T20:01:23.603" v="3134" actId="26606"/>
          <ac:picMkLst>
            <pc:docMk/>
            <pc:sldMk cId="3033165691" sldId="1924"/>
            <ac:picMk id="6" creationId="{BA891668-C2A2-43A2-B141-D25DB5D842FC}"/>
          </ac:picMkLst>
        </pc:picChg>
      </pc:sldChg>
      <pc:sldChg chg="addSp delSp modSp ord">
        <pc:chgData name="Stephen Mann" userId="d1f6095e-5378-425d-a7e0-21061591bb3e" providerId="ADAL" clId="{60C24EF6-EE43-414A-9C6C-C9F14A63F7C8}" dt="2019-04-23T15:26:03.809" v="3795"/>
        <pc:sldMkLst>
          <pc:docMk/>
          <pc:sldMk cId="2863316948" sldId="1925"/>
        </pc:sldMkLst>
        <pc:spChg chg="del mod">
          <ac:chgData name="Stephen Mann" userId="d1f6095e-5378-425d-a7e0-21061591bb3e" providerId="ADAL" clId="{60C24EF6-EE43-414A-9C6C-C9F14A63F7C8}" dt="2019-04-16T21:49:14.385" v="3462" actId="478"/>
          <ac:spMkLst>
            <pc:docMk/>
            <pc:sldMk cId="2863316948" sldId="1925"/>
            <ac:spMk id="3" creationId="{742368FB-7AB8-40D4-AAFF-F9B514C7E6D5}"/>
          </ac:spMkLst>
        </pc:spChg>
        <pc:spChg chg="mod">
          <ac:chgData name="Stephen Mann" userId="d1f6095e-5378-425d-a7e0-21061591bb3e" providerId="ADAL" clId="{60C24EF6-EE43-414A-9C6C-C9F14A63F7C8}" dt="2019-04-16T21:56:00.301" v="3525" actId="115"/>
          <ac:spMkLst>
            <pc:docMk/>
            <pc:sldMk cId="2863316948" sldId="1925"/>
            <ac:spMk id="4" creationId="{F458FDDA-976D-4D8B-A3FA-8569EC5E8100}"/>
          </ac:spMkLst>
        </pc:spChg>
        <pc:spChg chg="add del">
          <ac:chgData name="Stephen Mann" userId="d1f6095e-5378-425d-a7e0-21061591bb3e" providerId="ADAL" clId="{60C24EF6-EE43-414A-9C6C-C9F14A63F7C8}" dt="2019-04-16T21:46:29.458" v="3442"/>
          <ac:spMkLst>
            <pc:docMk/>
            <pc:sldMk cId="2863316948" sldId="1925"/>
            <ac:spMk id="5" creationId="{C7BD8EA3-3B0A-4E6A-938F-6651F5A1AC6F}"/>
          </ac:spMkLst>
        </pc:spChg>
        <pc:spChg chg="add del">
          <ac:chgData name="Stephen Mann" userId="d1f6095e-5378-425d-a7e0-21061591bb3e" providerId="ADAL" clId="{60C24EF6-EE43-414A-9C6C-C9F14A63F7C8}" dt="2019-04-16T21:46:31.786" v="3444"/>
          <ac:spMkLst>
            <pc:docMk/>
            <pc:sldMk cId="2863316948" sldId="1925"/>
            <ac:spMk id="6" creationId="{56717A50-1572-4D5B-AB6D-871A5426ACB8}"/>
          </ac:spMkLst>
        </pc:spChg>
        <pc:spChg chg="add del">
          <ac:chgData name="Stephen Mann" userId="d1f6095e-5378-425d-a7e0-21061591bb3e" providerId="ADAL" clId="{60C24EF6-EE43-414A-9C6C-C9F14A63F7C8}" dt="2019-04-16T21:46:37.182" v="3446"/>
          <ac:spMkLst>
            <pc:docMk/>
            <pc:sldMk cId="2863316948" sldId="1925"/>
            <ac:spMk id="7" creationId="{E593826D-681F-4E06-A3D1-260419947B27}"/>
          </ac:spMkLst>
        </pc:spChg>
        <pc:spChg chg="add del">
          <ac:chgData name="Stephen Mann" userId="d1f6095e-5378-425d-a7e0-21061591bb3e" providerId="ADAL" clId="{60C24EF6-EE43-414A-9C6C-C9F14A63F7C8}" dt="2019-04-16T21:46:45.185" v="3448"/>
          <ac:spMkLst>
            <pc:docMk/>
            <pc:sldMk cId="2863316948" sldId="1925"/>
            <ac:spMk id="8" creationId="{11C75BB7-0231-4C9B-940E-54097E92E6D5}"/>
          </ac:spMkLst>
        </pc:spChg>
        <pc:spChg chg="add del mod">
          <ac:chgData name="Stephen Mann" userId="d1f6095e-5378-425d-a7e0-21061591bb3e" providerId="ADAL" clId="{60C24EF6-EE43-414A-9C6C-C9F14A63F7C8}" dt="2019-04-16T21:50:32.421" v="3477" actId="478"/>
          <ac:spMkLst>
            <pc:docMk/>
            <pc:sldMk cId="2863316948" sldId="1925"/>
            <ac:spMk id="10" creationId="{0CDEDBA5-5C55-415E-BCF8-49EC7FD1953C}"/>
          </ac:spMkLst>
        </pc:spChg>
        <pc:spChg chg="add del mod">
          <ac:chgData name="Stephen Mann" userId="d1f6095e-5378-425d-a7e0-21061591bb3e" providerId="ADAL" clId="{60C24EF6-EE43-414A-9C6C-C9F14A63F7C8}" dt="2019-04-16T21:49:46.046" v="3473" actId="478"/>
          <ac:spMkLst>
            <pc:docMk/>
            <pc:sldMk cId="2863316948" sldId="1925"/>
            <ac:spMk id="11" creationId="{AF6AE851-A6CE-44A5-9D5B-7122A6B04257}"/>
          </ac:spMkLst>
        </pc:spChg>
        <pc:spChg chg="add del">
          <ac:chgData name="Stephen Mann" userId="d1f6095e-5378-425d-a7e0-21061591bb3e" providerId="ADAL" clId="{60C24EF6-EE43-414A-9C6C-C9F14A63F7C8}" dt="2019-04-16T21:49:17.732" v="3465"/>
          <ac:spMkLst>
            <pc:docMk/>
            <pc:sldMk cId="2863316948" sldId="1925"/>
            <ac:spMk id="12" creationId="{6C66CA41-8EFA-4612-AD58-9D765E788B7E}"/>
          </ac:spMkLst>
        </pc:spChg>
        <pc:spChg chg="add del">
          <ac:chgData name="Stephen Mann" userId="d1f6095e-5378-425d-a7e0-21061591bb3e" providerId="ADAL" clId="{60C24EF6-EE43-414A-9C6C-C9F14A63F7C8}" dt="2019-04-16T21:49:27.581" v="3467"/>
          <ac:spMkLst>
            <pc:docMk/>
            <pc:sldMk cId="2863316948" sldId="1925"/>
            <ac:spMk id="13" creationId="{B916E291-C1EA-4297-A9A2-49D3B0B122B6}"/>
          </ac:spMkLst>
        </pc:spChg>
        <pc:spChg chg="add del">
          <ac:chgData name="Stephen Mann" userId="d1f6095e-5378-425d-a7e0-21061591bb3e" providerId="ADAL" clId="{60C24EF6-EE43-414A-9C6C-C9F14A63F7C8}" dt="2019-04-16T21:49:32.972" v="3470"/>
          <ac:spMkLst>
            <pc:docMk/>
            <pc:sldMk cId="2863316948" sldId="1925"/>
            <ac:spMk id="14" creationId="{0D1849D0-E989-414F-BDE6-2AF338B34501}"/>
          </ac:spMkLst>
        </pc:spChg>
        <pc:spChg chg="add del">
          <ac:chgData name="Stephen Mann" userId="d1f6095e-5378-425d-a7e0-21061591bb3e" providerId="ADAL" clId="{60C24EF6-EE43-414A-9C6C-C9F14A63F7C8}" dt="2019-04-16T21:50:05.612" v="3475"/>
          <ac:spMkLst>
            <pc:docMk/>
            <pc:sldMk cId="2863316948" sldId="1925"/>
            <ac:spMk id="15" creationId="{7A840897-D149-4E44-A06E-E69DBE9DDDAE}"/>
          </ac:spMkLst>
        </pc:spChg>
        <pc:spChg chg="add del">
          <ac:chgData name="Stephen Mann" userId="d1f6095e-5378-425d-a7e0-21061591bb3e" providerId="ADAL" clId="{60C24EF6-EE43-414A-9C6C-C9F14A63F7C8}" dt="2019-04-16T21:54:40.580" v="3515"/>
          <ac:spMkLst>
            <pc:docMk/>
            <pc:sldMk cId="2863316948" sldId="1925"/>
            <ac:spMk id="22" creationId="{64EAA79D-3A2B-489C-A209-720A75645F49}"/>
          </ac:spMkLst>
        </pc:spChg>
        <pc:picChg chg="add mod">
          <ac:chgData name="Stephen Mann" userId="d1f6095e-5378-425d-a7e0-21061591bb3e" providerId="ADAL" clId="{60C24EF6-EE43-414A-9C6C-C9F14A63F7C8}" dt="2019-04-16T21:53:42.737" v="3491" actId="1076"/>
          <ac:picMkLst>
            <pc:docMk/>
            <pc:sldMk cId="2863316948" sldId="1925"/>
            <ac:picMk id="17" creationId="{367A7A9E-6D5B-4C21-B39F-D82022B41E9B}"/>
          </ac:picMkLst>
        </pc:picChg>
        <pc:picChg chg="add mod">
          <ac:chgData name="Stephen Mann" userId="d1f6095e-5378-425d-a7e0-21061591bb3e" providerId="ADAL" clId="{60C24EF6-EE43-414A-9C6C-C9F14A63F7C8}" dt="2019-04-16T21:54:09.469" v="3512" actId="1036"/>
          <ac:picMkLst>
            <pc:docMk/>
            <pc:sldMk cId="2863316948" sldId="1925"/>
            <ac:picMk id="19" creationId="{FF686F56-0FF3-45D6-AB84-8D785F1A0A6B}"/>
          </ac:picMkLst>
        </pc:picChg>
        <pc:picChg chg="add mod">
          <ac:chgData name="Stephen Mann" userId="d1f6095e-5378-425d-a7e0-21061591bb3e" providerId="ADAL" clId="{60C24EF6-EE43-414A-9C6C-C9F14A63F7C8}" dt="2019-04-16T21:53:50.054" v="3493" actId="14100"/>
          <ac:picMkLst>
            <pc:docMk/>
            <pc:sldMk cId="2863316948" sldId="1925"/>
            <ac:picMk id="21" creationId="{C84AF5EA-BAFC-429E-8039-5FD1844AD7F9}"/>
          </ac:picMkLst>
        </pc:picChg>
      </pc:sldChg>
      <pc:sldChg chg="addSp delSp modSp mod ord setBg">
        <pc:chgData name="Stephen Mann" userId="d1f6095e-5378-425d-a7e0-21061591bb3e" providerId="ADAL" clId="{60C24EF6-EE43-414A-9C6C-C9F14A63F7C8}" dt="2019-04-23T15:26:03.809" v="3795"/>
        <pc:sldMkLst>
          <pc:docMk/>
          <pc:sldMk cId="3015458282" sldId="1926"/>
        </pc:sldMkLst>
        <pc:spChg chg="mod">
          <ac:chgData name="Stephen Mann" userId="d1f6095e-5378-425d-a7e0-21061591bb3e" providerId="ADAL" clId="{60C24EF6-EE43-414A-9C6C-C9F14A63F7C8}" dt="2019-04-17T01:10:57.901" v="3543" actId="26606"/>
          <ac:spMkLst>
            <pc:docMk/>
            <pc:sldMk cId="3015458282" sldId="1926"/>
            <ac:spMk id="2" creationId="{EB0A3479-8000-450F-8E2D-345FFCE2DA44}"/>
          </ac:spMkLst>
        </pc:spChg>
        <pc:spChg chg="mod">
          <ac:chgData name="Stephen Mann" userId="d1f6095e-5378-425d-a7e0-21061591bb3e" providerId="ADAL" clId="{60C24EF6-EE43-414A-9C6C-C9F14A63F7C8}" dt="2019-04-17T01:10:57.901" v="3543" actId="26606"/>
          <ac:spMkLst>
            <pc:docMk/>
            <pc:sldMk cId="3015458282" sldId="1926"/>
            <ac:spMk id="3" creationId="{DDC48B55-660A-4267-BBEB-FF40DBCCAAD6}"/>
          </ac:spMkLst>
        </pc:spChg>
        <pc:spChg chg="del">
          <ac:chgData name="Stephen Mann" userId="d1f6095e-5378-425d-a7e0-21061591bb3e" providerId="ADAL" clId="{60C24EF6-EE43-414A-9C6C-C9F14A63F7C8}" dt="2019-04-17T01:10:44.837" v="3541"/>
          <ac:spMkLst>
            <pc:docMk/>
            <pc:sldMk cId="3015458282" sldId="1926"/>
            <ac:spMk id="4" creationId="{A4015D6F-4DCE-4C98-B64D-0514083BA767}"/>
          </ac:spMkLst>
        </pc:spChg>
        <pc:picChg chg="add mod ord">
          <ac:chgData name="Stephen Mann" userId="d1f6095e-5378-425d-a7e0-21061591bb3e" providerId="ADAL" clId="{60C24EF6-EE43-414A-9C6C-C9F14A63F7C8}" dt="2019-04-17T01:10:57.901" v="3543" actId="26606"/>
          <ac:picMkLst>
            <pc:docMk/>
            <pc:sldMk cId="3015458282" sldId="1926"/>
            <ac:picMk id="8" creationId="{282E08F4-9E09-4C56-9A1F-8A711B97B4DB}"/>
          </ac:picMkLst>
        </pc:picChg>
      </pc:sldChg>
      <pc:sldChg chg="addSp delSp modSp mod ord setBg modClrScheme chgLayout">
        <pc:chgData name="Stephen Mann" userId="d1f6095e-5378-425d-a7e0-21061591bb3e" providerId="ADAL" clId="{60C24EF6-EE43-414A-9C6C-C9F14A63F7C8}" dt="2019-04-23T15:26:41.350" v="3797"/>
        <pc:sldMkLst>
          <pc:docMk/>
          <pc:sldMk cId="3517144454" sldId="1927"/>
        </pc:sldMkLst>
        <pc:spChg chg="mod ord">
          <ac:chgData name="Stephen Mann" userId="d1f6095e-5378-425d-a7e0-21061591bb3e" providerId="ADAL" clId="{60C24EF6-EE43-414A-9C6C-C9F14A63F7C8}" dt="2019-04-15T19:59:53.764" v="3322" actId="26606"/>
          <ac:spMkLst>
            <pc:docMk/>
            <pc:sldMk cId="3517144454" sldId="1927"/>
            <ac:spMk id="2" creationId="{B0545305-B002-4089-899F-E3D4525656A8}"/>
          </ac:spMkLst>
        </pc:spChg>
        <pc:spChg chg="del">
          <ac:chgData name="Stephen Mann" userId="d1f6095e-5378-425d-a7e0-21061591bb3e" providerId="ADAL" clId="{60C24EF6-EE43-414A-9C6C-C9F14A63F7C8}" dt="2019-04-15T19:59:41.877" v="3319"/>
          <ac:spMkLst>
            <pc:docMk/>
            <pc:sldMk cId="3517144454" sldId="1927"/>
            <ac:spMk id="4" creationId="{9C2D4B30-3589-4334-B685-E55FBE1EDEC9}"/>
          </ac:spMkLst>
        </pc:spChg>
        <pc:spChg chg="mod">
          <ac:chgData name="Stephen Mann" userId="d1f6095e-5378-425d-a7e0-21061591bb3e" providerId="ADAL" clId="{60C24EF6-EE43-414A-9C6C-C9F14A63F7C8}" dt="2019-04-15T19:59:53.764" v="3322" actId="26606"/>
          <ac:spMkLst>
            <pc:docMk/>
            <pc:sldMk cId="3517144454" sldId="1927"/>
            <ac:spMk id="5" creationId="{97CBE5C2-141F-48F2-8C75-6000568922CA}"/>
          </ac:spMkLst>
        </pc:spChg>
        <pc:picChg chg="add mod">
          <ac:chgData name="Stephen Mann" userId="d1f6095e-5378-425d-a7e0-21061591bb3e" providerId="ADAL" clId="{60C24EF6-EE43-414A-9C6C-C9F14A63F7C8}" dt="2019-04-15T19:59:53.764" v="3322" actId="26606"/>
          <ac:picMkLst>
            <pc:docMk/>
            <pc:sldMk cId="3517144454" sldId="1927"/>
            <ac:picMk id="3" creationId="{24686AC4-ECF8-4E02-87EA-32123DBD250D}"/>
          </ac:picMkLst>
        </pc:picChg>
      </pc:sldChg>
      <pc:sldChg chg="addSp modSp new add">
        <pc:chgData name="Stephen Mann" userId="d1f6095e-5378-425d-a7e0-21061591bb3e" providerId="ADAL" clId="{60C24EF6-EE43-414A-9C6C-C9F14A63F7C8}" dt="2019-04-17T02:09:13.802" v="3714" actId="207"/>
        <pc:sldMkLst>
          <pc:docMk/>
          <pc:sldMk cId="3649448198" sldId="1928"/>
        </pc:sldMkLst>
        <pc:spChg chg="mod">
          <ac:chgData name="Stephen Mann" userId="d1f6095e-5378-425d-a7e0-21061591bb3e" providerId="ADAL" clId="{60C24EF6-EE43-414A-9C6C-C9F14A63F7C8}" dt="2019-04-17T01:12:51.332" v="3555" actId="20577"/>
          <ac:spMkLst>
            <pc:docMk/>
            <pc:sldMk cId="3649448198" sldId="1928"/>
            <ac:spMk id="2" creationId="{6A82E552-9B5B-48A2-AD4B-AD3A1CA08A2E}"/>
          </ac:spMkLst>
        </pc:spChg>
        <pc:spChg chg="mod">
          <ac:chgData name="Stephen Mann" userId="d1f6095e-5378-425d-a7e0-21061591bb3e" providerId="ADAL" clId="{60C24EF6-EE43-414A-9C6C-C9F14A63F7C8}" dt="2019-04-17T01:16:58.738" v="3651" actId="20577"/>
          <ac:spMkLst>
            <pc:docMk/>
            <pc:sldMk cId="3649448198" sldId="1928"/>
            <ac:spMk id="3" creationId="{683F4D76-4061-4F3A-9CB4-BE223B35A6D0}"/>
          </ac:spMkLst>
        </pc:spChg>
        <pc:spChg chg="add mod">
          <ac:chgData name="Stephen Mann" userId="d1f6095e-5378-425d-a7e0-21061591bb3e" providerId="ADAL" clId="{60C24EF6-EE43-414A-9C6C-C9F14A63F7C8}" dt="2019-04-17T02:09:13.802" v="3714" actId="207"/>
          <ac:spMkLst>
            <pc:docMk/>
            <pc:sldMk cId="3649448198" sldId="1928"/>
            <ac:spMk id="4" creationId="{BDE43274-99D7-4DDE-81AE-EC29BE63A45E}"/>
          </ac:spMkLst>
        </pc:spChg>
      </pc:sldChg>
    </pc:docChg>
  </pc:docChgLst>
  <pc:docChgLst>
    <pc:chgData name="Stephen Mann" userId="d1f6095e-5378-425d-a7e0-21061591bb3e" providerId="ADAL" clId="{6B765E04-8ABA-478A-9A6D-91A5A74C153C}"/>
    <pc:docChg chg="undo custSel mod addSld delSld modSld sldOrd addMainMaster addSection delSection modSection">
      <pc:chgData name="Stephen Mann" userId="d1f6095e-5378-425d-a7e0-21061591bb3e" providerId="ADAL" clId="{6B765E04-8ABA-478A-9A6D-91A5A74C153C}" dt="2019-08-01T01:13:43.562" v="310" actId="27124"/>
      <pc:docMkLst>
        <pc:docMk/>
      </pc:docMkLst>
      <pc:sldChg chg="modSp">
        <pc:chgData name="Stephen Mann" userId="d1f6095e-5378-425d-a7e0-21061591bb3e" providerId="ADAL" clId="{6B765E04-8ABA-478A-9A6D-91A5A74C153C}" dt="2019-07-31T14:18:54.758" v="230" actId="20577"/>
        <pc:sldMkLst>
          <pc:docMk/>
          <pc:sldMk cId="2799774971" sldId="1843"/>
        </pc:sldMkLst>
        <pc:spChg chg="mod">
          <ac:chgData name="Stephen Mann" userId="d1f6095e-5378-425d-a7e0-21061591bb3e" providerId="ADAL" clId="{6B765E04-8ABA-478A-9A6D-91A5A74C153C}" dt="2019-07-31T14:18:54.758" v="230" actId="20577"/>
          <ac:spMkLst>
            <pc:docMk/>
            <pc:sldMk cId="2799774971" sldId="1843"/>
            <ac:spMk id="5" creationId="{C58039A1-50D4-4C5F-9F97-DB66C0E13CC7}"/>
          </ac:spMkLst>
        </pc:spChg>
      </pc:sldChg>
      <pc:sldChg chg="modSp">
        <pc:chgData name="Stephen Mann" userId="d1f6095e-5378-425d-a7e0-21061591bb3e" providerId="ADAL" clId="{6B765E04-8ABA-478A-9A6D-91A5A74C153C}" dt="2019-07-31T02:16:01.572" v="56" actId="26606"/>
        <pc:sldMkLst>
          <pc:docMk/>
          <pc:sldMk cId="1399593735" sldId="1885"/>
        </pc:sldMkLst>
        <pc:spChg chg="mod">
          <ac:chgData name="Stephen Mann" userId="d1f6095e-5378-425d-a7e0-21061591bb3e" providerId="ADAL" clId="{6B765E04-8ABA-478A-9A6D-91A5A74C153C}" dt="2019-07-31T02:16:01.572" v="56" actId="26606"/>
          <ac:spMkLst>
            <pc:docMk/>
            <pc:sldMk cId="1399593735" sldId="1885"/>
            <ac:spMk id="6" creationId="{00000000-0000-0000-0000-000000000000}"/>
          </ac:spMkLst>
        </pc:spChg>
        <pc:picChg chg="mod ord">
          <ac:chgData name="Stephen Mann" userId="d1f6095e-5378-425d-a7e0-21061591bb3e" providerId="ADAL" clId="{6B765E04-8ABA-478A-9A6D-91A5A74C153C}" dt="2019-07-31T02:16:01.572" v="56" actId="26606"/>
          <ac:picMkLst>
            <pc:docMk/>
            <pc:sldMk cId="1399593735" sldId="1885"/>
            <ac:picMk id="2" creationId="{D9985BF3-FF61-466F-A174-35B492187ACA}"/>
          </ac:picMkLst>
        </pc:picChg>
      </pc:sldChg>
      <pc:sldChg chg="modAnim">
        <pc:chgData name="Stephen Mann" userId="d1f6095e-5378-425d-a7e0-21061591bb3e" providerId="ADAL" clId="{6B765E04-8ABA-478A-9A6D-91A5A74C153C}" dt="2019-07-31T01:53:40.311" v="39"/>
        <pc:sldMkLst>
          <pc:docMk/>
          <pc:sldMk cId="1869367378" sldId="1888"/>
        </pc:sldMkLst>
      </pc:sldChg>
      <pc:sldChg chg="modSp">
        <pc:chgData name="Stephen Mann" userId="d1f6095e-5378-425d-a7e0-21061591bb3e" providerId="ADAL" clId="{6B765E04-8ABA-478A-9A6D-91A5A74C153C}" dt="2019-08-01T01:13:43.562" v="310" actId="27124"/>
        <pc:sldMkLst>
          <pc:docMk/>
          <pc:sldMk cId="3703078058" sldId="1901"/>
        </pc:sldMkLst>
        <pc:graphicFrameChg chg="modGraphic">
          <ac:chgData name="Stephen Mann" userId="d1f6095e-5378-425d-a7e0-21061591bb3e" providerId="ADAL" clId="{6B765E04-8ABA-478A-9A6D-91A5A74C153C}" dt="2019-08-01T01:13:43.562" v="310" actId="27124"/>
          <ac:graphicFrameMkLst>
            <pc:docMk/>
            <pc:sldMk cId="3703078058" sldId="1901"/>
            <ac:graphicFrameMk id="5" creationId="{46F5211E-F8C0-4195-BE88-DF1E239A84A4}"/>
          </ac:graphicFrameMkLst>
        </pc:graphicFrameChg>
      </pc:sldChg>
      <pc:sldChg chg="modSp add del">
        <pc:chgData name="Stephen Mann" userId="d1f6095e-5378-425d-a7e0-21061591bb3e" providerId="ADAL" clId="{6B765E04-8ABA-478A-9A6D-91A5A74C153C}" dt="2019-07-31T01:52:55.957" v="38" actId="1076"/>
        <pc:sldMkLst>
          <pc:docMk/>
          <pc:sldMk cId="2023672386" sldId="1909"/>
        </pc:sldMkLst>
        <pc:spChg chg="mod">
          <ac:chgData name="Stephen Mann" userId="d1f6095e-5378-425d-a7e0-21061591bb3e" providerId="ADAL" clId="{6B765E04-8ABA-478A-9A6D-91A5A74C153C}" dt="2019-07-31T01:52:55.957" v="38" actId="1076"/>
          <ac:spMkLst>
            <pc:docMk/>
            <pc:sldMk cId="2023672386" sldId="1909"/>
            <ac:spMk id="3" creationId="{C8B16B4D-D058-43F1-8D7B-352010C43BBE}"/>
          </ac:spMkLst>
        </pc:spChg>
      </pc:sldChg>
      <pc:sldChg chg="addSp delSp modSp ord">
        <pc:chgData name="Stephen Mann" userId="d1f6095e-5378-425d-a7e0-21061591bb3e" providerId="ADAL" clId="{6B765E04-8ABA-478A-9A6D-91A5A74C153C}" dt="2019-07-31T13:05:36.519" v="129" actId="404"/>
        <pc:sldMkLst>
          <pc:docMk/>
          <pc:sldMk cId="2394983042" sldId="1912"/>
        </pc:sldMkLst>
        <pc:spChg chg="mod">
          <ac:chgData name="Stephen Mann" userId="d1f6095e-5378-425d-a7e0-21061591bb3e" providerId="ADAL" clId="{6B765E04-8ABA-478A-9A6D-91A5A74C153C}" dt="2019-07-31T13:05:36.519" v="129" actId="404"/>
          <ac:spMkLst>
            <pc:docMk/>
            <pc:sldMk cId="2394983042" sldId="1912"/>
            <ac:spMk id="2" creationId="{33C22ED8-0AB2-4D55-BE22-D4B0ADC0D5CB}"/>
          </ac:spMkLst>
        </pc:spChg>
        <pc:spChg chg="del">
          <ac:chgData name="Stephen Mann" userId="d1f6095e-5378-425d-a7e0-21061591bb3e" providerId="ADAL" clId="{6B765E04-8ABA-478A-9A6D-91A5A74C153C}" dt="2019-07-31T13:04:40.040" v="62" actId="478"/>
          <ac:spMkLst>
            <pc:docMk/>
            <pc:sldMk cId="2394983042" sldId="1912"/>
            <ac:spMk id="6" creationId="{173E4D96-DE90-41EB-9101-9C9D09EF3960}"/>
          </ac:spMkLst>
        </pc:spChg>
        <pc:picChg chg="del">
          <ac:chgData name="Stephen Mann" userId="d1f6095e-5378-425d-a7e0-21061591bb3e" providerId="ADAL" clId="{6B765E04-8ABA-478A-9A6D-91A5A74C153C}" dt="2019-07-31T13:04:36.055" v="61" actId="478"/>
          <ac:picMkLst>
            <pc:docMk/>
            <pc:sldMk cId="2394983042" sldId="1912"/>
            <ac:picMk id="5" creationId="{0F41927D-C77C-43C0-99A9-DF1D55E3A5CA}"/>
          </ac:picMkLst>
        </pc:picChg>
        <pc:picChg chg="add del">
          <ac:chgData name="Stephen Mann" userId="d1f6095e-5378-425d-a7e0-21061591bb3e" providerId="ADAL" clId="{6B765E04-8ABA-478A-9A6D-91A5A74C153C}" dt="2019-07-31T13:04:22.935" v="58"/>
          <ac:picMkLst>
            <pc:docMk/>
            <pc:sldMk cId="2394983042" sldId="1912"/>
            <ac:picMk id="7" creationId="{D1D59340-06BC-4F2A-8726-6793AF839AD7}"/>
          </ac:picMkLst>
        </pc:picChg>
      </pc:sldChg>
      <pc:sldChg chg="addSp delSp modSp mod modClrScheme chgLayout">
        <pc:chgData name="Stephen Mann" userId="d1f6095e-5378-425d-a7e0-21061591bb3e" providerId="ADAL" clId="{6B765E04-8ABA-478A-9A6D-91A5A74C153C}" dt="2019-07-31T02:05:02.419" v="54" actId="26606"/>
        <pc:sldMkLst>
          <pc:docMk/>
          <pc:sldMk cId="3772352608" sldId="1917"/>
        </pc:sldMkLst>
        <pc:spChg chg="mod">
          <ac:chgData name="Stephen Mann" userId="d1f6095e-5378-425d-a7e0-21061591bb3e" providerId="ADAL" clId="{6B765E04-8ABA-478A-9A6D-91A5A74C153C}" dt="2019-07-31T01:54:50.946" v="40" actId="26606"/>
          <ac:spMkLst>
            <pc:docMk/>
            <pc:sldMk cId="3772352608" sldId="1917"/>
            <ac:spMk id="2" creationId="{3F7A78EB-23C5-4BED-9842-EFC972209218}"/>
          </ac:spMkLst>
        </pc:spChg>
        <pc:spChg chg="del">
          <ac:chgData name="Stephen Mann" userId="d1f6095e-5378-425d-a7e0-21061591bb3e" providerId="ADAL" clId="{6B765E04-8ABA-478A-9A6D-91A5A74C153C}" dt="2019-07-31T01:54:50.946" v="40" actId="26606"/>
          <ac:spMkLst>
            <pc:docMk/>
            <pc:sldMk cId="3772352608" sldId="1917"/>
            <ac:spMk id="3" creationId="{E2CA7870-A8C8-4F43-AB2E-3CD7209EE408}"/>
          </ac:spMkLst>
        </pc:spChg>
        <pc:graphicFrameChg chg="add mod modGraphic">
          <ac:chgData name="Stephen Mann" userId="d1f6095e-5378-425d-a7e0-21061591bb3e" providerId="ADAL" clId="{6B765E04-8ABA-478A-9A6D-91A5A74C153C}" dt="2019-07-31T02:05:02.419" v="54" actId="26606"/>
          <ac:graphicFrameMkLst>
            <pc:docMk/>
            <pc:sldMk cId="3772352608" sldId="1917"/>
            <ac:graphicFrameMk id="9" creationId="{43EBA060-68B5-420E-8EB9-637E52CE0E3D}"/>
          </ac:graphicFrameMkLst>
        </pc:graphicFrameChg>
      </pc:sldChg>
      <pc:sldChg chg="delSp mod ord modShow">
        <pc:chgData name="Stephen Mann" userId="d1f6095e-5378-425d-a7e0-21061591bb3e" providerId="ADAL" clId="{6B765E04-8ABA-478A-9A6D-91A5A74C153C}" dt="2019-07-31T23:33:16.627" v="240" actId="729"/>
        <pc:sldMkLst>
          <pc:docMk/>
          <pc:sldMk cId="3096497978" sldId="1920"/>
        </pc:sldMkLst>
        <pc:picChg chg="del">
          <ac:chgData name="Stephen Mann" userId="d1f6095e-5378-425d-a7e0-21061591bb3e" providerId="ADAL" clId="{6B765E04-8ABA-478A-9A6D-91A5A74C153C}" dt="2019-07-31T01:19:42.381" v="5"/>
          <ac:picMkLst>
            <pc:docMk/>
            <pc:sldMk cId="3096497978" sldId="1920"/>
            <ac:picMk id="3" creationId="{D7E1C10E-E4F6-411B-A4A1-68EE49CA666E}"/>
          </ac:picMkLst>
        </pc:picChg>
      </pc:sldChg>
      <pc:sldChg chg="addSp delSp modSp mod ord modClrScheme chgLayout">
        <pc:chgData name="Stephen Mann" userId="d1f6095e-5378-425d-a7e0-21061591bb3e" providerId="ADAL" clId="{6B765E04-8ABA-478A-9A6D-91A5A74C153C}" dt="2019-08-01T00:08:54.014" v="285" actId="6549"/>
        <pc:sldMkLst>
          <pc:docMk/>
          <pc:sldMk cId="2299194117" sldId="1921"/>
        </pc:sldMkLst>
        <pc:spChg chg="del">
          <ac:chgData name="Stephen Mann" userId="d1f6095e-5378-425d-a7e0-21061591bb3e" providerId="ADAL" clId="{6B765E04-8ABA-478A-9A6D-91A5A74C153C}" dt="2019-07-31T23:36:39.836" v="258" actId="478"/>
          <ac:spMkLst>
            <pc:docMk/>
            <pc:sldMk cId="2299194117" sldId="1921"/>
            <ac:spMk id="3" creationId="{F9739747-6249-47C2-845D-DABED79118AD}"/>
          </ac:spMkLst>
        </pc:spChg>
        <pc:spChg chg="del">
          <ac:chgData name="Stephen Mann" userId="d1f6095e-5378-425d-a7e0-21061591bb3e" providerId="ADAL" clId="{6B765E04-8ABA-478A-9A6D-91A5A74C153C}" dt="2019-07-31T23:36:42.295" v="259" actId="478"/>
          <ac:spMkLst>
            <pc:docMk/>
            <pc:sldMk cId="2299194117" sldId="1921"/>
            <ac:spMk id="4" creationId="{D31276FA-15FD-445E-A300-BD1A2F038CFE}"/>
          </ac:spMkLst>
        </pc:spChg>
        <pc:spChg chg="add del mod">
          <ac:chgData name="Stephen Mann" userId="d1f6095e-5378-425d-a7e0-21061591bb3e" providerId="ADAL" clId="{6B765E04-8ABA-478A-9A6D-91A5A74C153C}" dt="2019-08-01T00:08:00.305" v="281" actId="26606"/>
          <ac:spMkLst>
            <pc:docMk/>
            <pc:sldMk cId="2299194117" sldId="1921"/>
            <ac:spMk id="6" creationId="{00000000-0000-0000-0000-000000000000}"/>
          </ac:spMkLst>
        </pc:spChg>
        <pc:spChg chg="mod ord">
          <ac:chgData name="Stephen Mann" userId="d1f6095e-5378-425d-a7e0-21061591bb3e" providerId="ADAL" clId="{6B765E04-8ABA-478A-9A6D-91A5A74C153C}" dt="2019-08-01T00:08:18.054" v="283" actId="26606"/>
          <ac:spMkLst>
            <pc:docMk/>
            <pc:sldMk cId="2299194117" sldId="1921"/>
            <ac:spMk id="17" creationId="{00000000-0000-0000-0000-000000000000}"/>
          </ac:spMkLst>
        </pc:spChg>
        <pc:spChg chg="add del mod">
          <ac:chgData name="Stephen Mann" userId="d1f6095e-5378-425d-a7e0-21061591bb3e" providerId="ADAL" clId="{6B765E04-8ABA-478A-9A6D-91A5A74C153C}" dt="2019-08-01T00:08:00.283" v="280" actId="26606"/>
          <ac:spMkLst>
            <pc:docMk/>
            <pc:sldMk cId="2299194117" sldId="1921"/>
            <ac:spMk id="21" creationId="{00000000-0000-0000-0000-000000000000}"/>
          </ac:spMkLst>
        </pc:spChg>
        <pc:spChg chg="add mod">
          <ac:chgData name="Stephen Mann" userId="d1f6095e-5378-425d-a7e0-21061591bb3e" providerId="ADAL" clId="{6B765E04-8ABA-478A-9A6D-91A5A74C153C}" dt="2019-08-01T00:08:54.014" v="285" actId="6549"/>
          <ac:spMkLst>
            <pc:docMk/>
            <pc:sldMk cId="2299194117" sldId="1921"/>
            <ac:spMk id="23" creationId="{00000000-0000-0000-0000-000000000000}"/>
          </ac:spMkLst>
        </pc:spChg>
        <pc:graphicFrameChg chg="add del">
          <ac:chgData name="Stephen Mann" userId="d1f6095e-5378-425d-a7e0-21061591bb3e" providerId="ADAL" clId="{6B765E04-8ABA-478A-9A6D-91A5A74C153C}" dt="2019-08-01T00:07:50.015" v="278" actId="26606"/>
          <ac:graphicFrameMkLst>
            <pc:docMk/>
            <pc:sldMk cId="2299194117" sldId="1921"/>
            <ac:graphicFrameMk id="19" creationId="{43227475-4BC0-4B32-9CAC-50FEFBEEC1DA}"/>
          </ac:graphicFrameMkLst>
        </pc:graphicFrameChg>
      </pc:sldChg>
      <pc:sldChg chg="mod ord modShow">
        <pc:chgData name="Stephen Mann" userId="d1f6095e-5378-425d-a7e0-21061591bb3e" providerId="ADAL" clId="{6B765E04-8ABA-478A-9A6D-91A5A74C153C}" dt="2019-07-31T01:29:47.563" v="22" actId="729"/>
        <pc:sldMkLst>
          <pc:docMk/>
          <pc:sldMk cId="2647746836" sldId="1922"/>
        </pc:sldMkLst>
      </pc:sldChg>
      <pc:sldChg chg="modSp mod ord modShow">
        <pc:chgData name="Stephen Mann" userId="d1f6095e-5378-425d-a7e0-21061591bb3e" providerId="ADAL" clId="{6B765E04-8ABA-478A-9A6D-91A5A74C153C}" dt="2019-07-31T23:32:50.237" v="238" actId="729"/>
        <pc:sldMkLst>
          <pc:docMk/>
          <pc:sldMk cId="3033165691" sldId="1924"/>
        </pc:sldMkLst>
        <pc:spChg chg="mod">
          <ac:chgData name="Stephen Mann" userId="d1f6095e-5378-425d-a7e0-21061591bb3e" providerId="ADAL" clId="{6B765E04-8ABA-478A-9A6D-91A5A74C153C}" dt="2019-07-31T23:30:51.675" v="237" actId="20577"/>
          <ac:spMkLst>
            <pc:docMk/>
            <pc:sldMk cId="3033165691" sldId="1924"/>
            <ac:spMk id="2" creationId="{D701F03D-84B1-4F16-AAD8-AEF6F5B79F32}"/>
          </ac:spMkLst>
        </pc:spChg>
      </pc:sldChg>
      <pc:sldChg chg="modSp">
        <pc:chgData name="Stephen Mann" userId="d1f6095e-5378-425d-a7e0-21061591bb3e" providerId="ADAL" clId="{6B765E04-8ABA-478A-9A6D-91A5A74C153C}" dt="2019-07-31T13:23:03.542" v="206" actId="115"/>
        <pc:sldMkLst>
          <pc:docMk/>
          <pc:sldMk cId="401063541" sldId="1933"/>
        </pc:sldMkLst>
        <pc:spChg chg="mod">
          <ac:chgData name="Stephen Mann" userId="d1f6095e-5378-425d-a7e0-21061591bb3e" providerId="ADAL" clId="{6B765E04-8ABA-478A-9A6D-91A5A74C153C}" dt="2019-07-31T13:23:03.542" v="206" actId="115"/>
          <ac:spMkLst>
            <pc:docMk/>
            <pc:sldMk cId="401063541" sldId="1933"/>
            <ac:spMk id="3" creationId="{0810CE8A-F8F3-469A-8A75-8F8541B669DA}"/>
          </ac:spMkLst>
        </pc:spChg>
      </pc:sldChg>
      <pc:sldChg chg="del">
        <pc:chgData name="Stephen Mann" userId="d1f6095e-5378-425d-a7e0-21061591bb3e" providerId="ADAL" clId="{6B765E04-8ABA-478A-9A6D-91A5A74C153C}" dt="2019-08-01T00:07:08.238" v="275" actId="18676"/>
        <pc:sldMkLst>
          <pc:docMk/>
          <pc:sldMk cId="1363136164" sldId="1934"/>
        </pc:sldMkLst>
      </pc:sldChg>
      <pc:sldChg chg="del">
        <pc:chgData name="Stephen Mann" userId="d1f6095e-5378-425d-a7e0-21061591bb3e" providerId="ADAL" clId="{6B765E04-8ABA-478A-9A6D-91A5A74C153C}" dt="2019-08-01T00:07:08.238" v="275" actId="18676"/>
        <pc:sldMkLst>
          <pc:docMk/>
          <pc:sldMk cId="668444135" sldId="1935"/>
        </pc:sldMkLst>
      </pc:sldChg>
      <pc:sldChg chg="del">
        <pc:chgData name="Stephen Mann" userId="d1f6095e-5378-425d-a7e0-21061591bb3e" providerId="ADAL" clId="{6B765E04-8ABA-478A-9A6D-91A5A74C153C}" dt="2019-08-01T00:07:08.238" v="275" actId="18676"/>
        <pc:sldMkLst>
          <pc:docMk/>
          <pc:sldMk cId="2344730367" sldId="1936"/>
        </pc:sldMkLst>
      </pc:sldChg>
      <pc:sldChg chg="add ord">
        <pc:chgData name="Stephen Mann" userId="d1f6095e-5378-425d-a7e0-21061591bb3e" providerId="ADAL" clId="{6B765E04-8ABA-478A-9A6D-91A5A74C153C}" dt="2019-07-31T23:35:18.784" v="248"/>
        <pc:sldMkLst>
          <pc:docMk/>
          <pc:sldMk cId="340473370" sldId="1937"/>
        </pc:sldMkLst>
      </pc:sldChg>
      <pc:sldChg chg="add ord">
        <pc:chgData name="Stephen Mann" userId="d1f6095e-5378-425d-a7e0-21061591bb3e" providerId="ADAL" clId="{6B765E04-8ABA-478A-9A6D-91A5A74C153C}" dt="2019-07-31T23:35:18.784" v="248"/>
        <pc:sldMkLst>
          <pc:docMk/>
          <pc:sldMk cId="3753987128" sldId="1938"/>
        </pc:sldMkLst>
      </pc:sldChg>
      <pc:sldChg chg="modSp add ord">
        <pc:chgData name="Stephen Mann" userId="d1f6095e-5378-425d-a7e0-21061591bb3e" providerId="ADAL" clId="{6B765E04-8ABA-478A-9A6D-91A5A74C153C}" dt="2019-07-31T23:35:18.784" v="248"/>
        <pc:sldMkLst>
          <pc:docMk/>
          <pc:sldMk cId="3832115812" sldId="1939"/>
        </pc:sldMkLst>
        <pc:spChg chg="mod">
          <ac:chgData name="Stephen Mann" userId="d1f6095e-5378-425d-a7e0-21061591bb3e" providerId="ADAL" clId="{6B765E04-8ABA-478A-9A6D-91A5A74C153C}" dt="2019-07-31T01:22:53.722" v="20" actId="26606"/>
          <ac:spMkLst>
            <pc:docMk/>
            <pc:sldMk cId="3832115812" sldId="1939"/>
            <ac:spMk id="2" creationId="{90E22BAC-F20D-423C-9FFF-4A34B5E8C8A6}"/>
          </ac:spMkLst>
        </pc:spChg>
        <pc:graphicFrameChg chg="mod modGraphic">
          <ac:chgData name="Stephen Mann" userId="d1f6095e-5378-425d-a7e0-21061591bb3e" providerId="ADAL" clId="{6B765E04-8ABA-478A-9A6D-91A5A74C153C}" dt="2019-07-31T01:22:53.722" v="20" actId="26606"/>
          <ac:graphicFrameMkLst>
            <pc:docMk/>
            <pc:sldMk cId="3832115812" sldId="1939"/>
            <ac:graphicFrameMk id="6" creationId="{5086A9F4-E7A4-41A3-86F8-1648F291FC85}"/>
          </ac:graphicFrameMkLst>
        </pc:graphicFrameChg>
      </pc:sldChg>
      <pc:sldChg chg="add ord">
        <pc:chgData name="Stephen Mann" userId="d1f6095e-5378-425d-a7e0-21061591bb3e" providerId="ADAL" clId="{6B765E04-8ABA-478A-9A6D-91A5A74C153C}" dt="2019-07-31T23:35:18.784" v="248"/>
        <pc:sldMkLst>
          <pc:docMk/>
          <pc:sldMk cId="354654007" sldId="1940"/>
        </pc:sldMkLst>
      </pc:sldChg>
      <pc:sldChg chg="add mod ord modShow">
        <pc:chgData name="Stephen Mann" userId="d1f6095e-5378-425d-a7e0-21061591bb3e" providerId="ADAL" clId="{6B765E04-8ABA-478A-9A6D-91A5A74C153C}" dt="2019-08-01T00:09:42.394" v="287" actId="729"/>
        <pc:sldMkLst>
          <pc:docMk/>
          <pc:sldMk cId="1490695021" sldId="1941"/>
        </pc:sldMkLst>
      </pc:sldChg>
      <pc:sldChg chg="modSp add ord">
        <pc:chgData name="Stephen Mann" userId="d1f6095e-5378-425d-a7e0-21061591bb3e" providerId="ADAL" clId="{6B765E04-8ABA-478A-9A6D-91A5A74C153C}" dt="2019-08-01T00:09:28.368" v="286"/>
        <pc:sldMkLst>
          <pc:docMk/>
          <pc:sldMk cId="647301923" sldId="1942"/>
        </pc:sldMkLst>
        <pc:spChg chg="mod">
          <ac:chgData name="Stephen Mann" userId="d1f6095e-5378-425d-a7e0-21061591bb3e" providerId="ADAL" clId="{6B765E04-8ABA-478A-9A6D-91A5A74C153C}" dt="2019-07-31T23:36:12.931" v="255"/>
          <ac:spMkLst>
            <pc:docMk/>
            <pc:sldMk cId="647301923" sldId="1942"/>
            <ac:spMk id="5" creationId="{C10137C8-118C-4F54-BD87-7C6DA7AF5B9C}"/>
          </ac:spMkLst>
        </pc:spChg>
      </pc:sldChg>
      <pc:sldChg chg="add mod ord modShow">
        <pc:chgData name="Stephen Mann" userId="d1f6095e-5378-425d-a7e0-21061591bb3e" providerId="ADAL" clId="{6B765E04-8ABA-478A-9A6D-91A5A74C153C}" dt="2019-08-01T00:07:25.315" v="276" actId="729"/>
        <pc:sldMkLst>
          <pc:docMk/>
          <pc:sldMk cId="3934627660" sldId="1943"/>
        </pc:sldMkLst>
      </pc:sldChg>
      <pc:sldChg chg="add mod modShow">
        <pc:chgData name="Stephen Mann" userId="d1f6095e-5378-425d-a7e0-21061591bb3e" providerId="ADAL" clId="{6B765E04-8ABA-478A-9A6D-91A5A74C153C}" dt="2019-07-31T13:04:32.047" v="60" actId="729"/>
        <pc:sldMkLst>
          <pc:docMk/>
          <pc:sldMk cId="1953642084" sldId="1944"/>
        </pc:sldMkLst>
      </pc:sldChg>
      <pc:sldChg chg="modSp add">
        <pc:chgData name="Stephen Mann" userId="d1f6095e-5378-425d-a7e0-21061591bb3e" providerId="ADAL" clId="{6B765E04-8ABA-478A-9A6D-91A5A74C153C}" dt="2019-08-01T00:32:01.034" v="308" actId="20577"/>
        <pc:sldMkLst>
          <pc:docMk/>
          <pc:sldMk cId="203203085" sldId="1945"/>
        </pc:sldMkLst>
        <pc:spChg chg="mod">
          <ac:chgData name="Stephen Mann" userId="d1f6095e-5378-425d-a7e0-21061591bb3e" providerId="ADAL" clId="{6B765E04-8ABA-478A-9A6D-91A5A74C153C}" dt="2019-08-01T00:32:01.034" v="308" actId="20577"/>
          <ac:spMkLst>
            <pc:docMk/>
            <pc:sldMk cId="203203085" sldId="1945"/>
            <ac:spMk id="4" creationId="{00000000-0000-0000-0000-000000000000}"/>
          </ac:spMkLst>
        </pc:spChg>
      </pc:sldChg>
      <pc:sldChg chg="modSp add del mod ord modShow">
        <pc:chgData name="Stephen Mann" userId="d1f6095e-5378-425d-a7e0-21061591bb3e" providerId="ADAL" clId="{6B765E04-8ABA-478A-9A6D-91A5A74C153C}" dt="2019-08-01T00:31:05.223" v="295" actId="47"/>
        <pc:sldMkLst>
          <pc:docMk/>
          <pc:sldMk cId="469411228" sldId="1945"/>
        </pc:sldMkLst>
        <pc:spChg chg="mod">
          <ac:chgData name="Stephen Mann" userId="d1f6095e-5378-425d-a7e0-21061591bb3e" providerId="ADAL" clId="{6B765E04-8ABA-478A-9A6D-91A5A74C153C}" dt="2019-08-01T00:30:41.540" v="294" actId="20577"/>
          <ac:spMkLst>
            <pc:docMk/>
            <pc:sldMk cId="469411228" sldId="1945"/>
            <ac:spMk id="3" creationId="{427C23FE-2AF4-456C-83A0-0B67C703BD74}"/>
          </ac:spMkLst>
        </pc:spChg>
      </pc:sldChg>
      <pc:sldMasterChg chg="add addSldLayout">
        <pc:chgData name="Stephen Mann" userId="d1f6095e-5378-425d-a7e0-21061591bb3e" providerId="ADAL" clId="{6B765E04-8ABA-478A-9A6D-91A5A74C153C}" dt="2019-07-31T01:21:14.017" v="18" actId="27028"/>
        <pc:sldMasterMkLst>
          <pc:docMk/>
          <pc:sldMasterMk cId="3588427678" sldId="2147484799"/>
        </pc:sldMasterMkLst>
        <pc:sldLayoutChg chg="add">
          <pc:chgData name="Stephen Mann" userId="d1f6095e-5378-425d-a7e0-21061591bb3e" providerId="ADAL" clId="{6B765E04-8ABA-478A-9A6D-91A5A74C153C}" dt="2019-07-31T01:20:42.690" v="6" actId="27028"/>
          <pc:sldLayoutMkLst>
            <pc:docMk/>
            <pc:sldMasterMk cId="3588427678" sldId="2147484799"/>
            <pc:sldLayoutMk cId="3650358238" sldId="2147484800"/>
          </pc:sldLayoutMkLst>
        </pc:sldLayoutChg>
        <pc:sldLayoutChg chg="add">
          <pc:chgData name="Stephen Mann" userId="d1f6095e-5378-425d-a7e0-21061591bb3e" providerId="ADAL" clId="{6B765E04-8ABA-478A-9A6D-91A5A74C153C}" dt="2019-07-31T01:20:50.352" v="8" actId="27028"/>
          <pc:sldLayoutMkLst>
            <pc:docMk/>
            <pc:sldMasterMk cId="3588427678" sldId="2147484799"/>
            <pc:sldLayoutMk cId="908932705" sldId="2147484801"/>
          </pc:sldLayoutMkLst>
        </pc:sldLayoutChg>
        <pc:sldLayoutChg chg="add">
          <pc:chgData name="Stephen Mann" userId="d1f6095e-5378-425d-a7e0-21061591bb3e" providerId="ADAL" clId="{6B765E04-8ABA-478A-9A6D-91A5A74C153C}" dt="2019-07-31T01:20:51.476" v="10" actId="27028"/>
          <pc:sldLayoutMkLst>
            <pc:docMk/>
            <pc:sldMasterMk cId="3588427678" sldId="2147484799"/>
            <pc:sldLayoutMk cId="3232991965" sldId="2147484802"/>
          </pc:sldLayoutMkLst>
        </pc:sldLayoutChg>
        <pc:sldLayoutChg chg="add">
          <pc:chgData name="Stephen Mann" userId="d1f6095e-5378-425d-a7e0-21061591bb3e" providerId="ADAL" clId="{6B765E04-8ABA-478A-9A6D-91A5A74C153C}" dt="2019-07-31T01:21:00.925" v="16" actId="27028"/>
          <pc:sldLayoutMkLst>
            <pc:docMk/>
            <pc:sldMasterMk cId="3588427678" sldId="2147484799"/>
            <pc:sldLayoutMk cId="1612453623" sldId="2147484803"/>
          </pc:sldLayoutMkLst>
        </pc:sldLayoutChg>
        <pc:sldLayoutChg chg="add">
          <pc:chgData name="Stephen Mann" userId="d1f6095e-5378-425d-a7e0-21061591bb3e" providerId="ADAL" clId="{6B765E04-8ABA-478A-9A6D-91A5A74C153C}" dt="2019-07-31T01:21:14.017" v="18" actId="27028"/>
          <pc:sldLayoutMkLst>
            <pc:docMk/>
            <pc:sldMasterMk cId="3588427678" sldId="2147484799"/>
            <pc:sldLayoutMk cId="3633176217" sldId="2147484804"/>
          </pc:sldLayoutMkLst>
        </pc:sldLayoutChg>
      </pc:sldMasterChg>
    </pc:docChg>
  </pc:docChgLst>
  <pc:docChgLst>
    <pc:chgData name="Stephen Mann" userId="d1f6095e-5378-425d-a7e0-21061591bb3e" providerId="ADAL" clId="{11930369-2E0E-42FA-A91C-51332EDADAE8}"/>
    <pc:docChg chg="undo redo custSel mod addSld delSld modSld sldOrd addMainMaster addSection delSection modSection">
      <pc:chgData name="Stephen Mann" userId="d1f6095e-5378-425d-a7e0-21061591bb3e" providerId="ADAL" clId="{11930369-2E0E-42FA-A91C-51332EDADAE8}" dt="2019-10-31T09:35:10.275" v="2088" actId="20577"/>
      <pc:docMkLst>
        <pc:docMk/>
      </pc:docMkLst>
      <pc:sldChg chg="addSp delSp modSp mod ord modClrScheme addAnim delAnim modAnim chgLayout">
        <pc:chgData name="Stephen Mann" userId="d1f6095e-5378-425d-a7e0-21061591bb3e" providerId="ADAL" clId="{11930369-2E0E-42FA-A91C-51332EDADAE8}" dt="2019-10-29T20:39:25.028" v="1986" actId="20577"/>
        <pc:sldMkLst>
          <pc:docMk/>
          <pc:sldMk cId="3957722359" sldId="1660"/>
        </pc:sldMkLst>
        <pc:spChg chg="del mod">
          <ac:chgData name="Stephen Mann" userId="d1f6095e-5378-425d-a7e0-21061591bb3e" providerId="ADAL" clId="{11930369-2E0E-42FA-A91C-51332EDADAE8}" dt="2019-10-28T15:53:23.243" v="34" actId="26606"/>
          <ac:spMkLst>
            <pc:docMk/>
            <pc:sldMk cId="3957722359" sldId="1660"/>
            <ac:spMk id="6" creationId="{00000000-0000-0000-0000-000000000000}"/>
          </ac:spMkLst>
        </pc:spChg>
        <pc:spChg chg="mod">
          <ac:chgData name="Stephen Mann" userId="d1f6095e-5378-425d-a7e0-21061591bb3e" providerId="ADAL" clId="{11930369-2E0E-42FA-A91C-51332EDADAE8}" dt="2019-10-28T15:56:43.774" v="57" actId="122"/>
          <ac:spMkLst>
            <pc:docMk/>
            <pc:sldMk cId="3957722359" sldId="1660"/>
            <ac:spMk id="17" creationId="{00000000-0000-0000-0000-000000000000}"/>
          </ac:spMkLst>
        </pc:spChg>
        <pc:graphicFrameChg chg="add mod modGraphic">
          <ac:chgData name="Stephen Mann" userId="d1f6095e-5378-425d-a7e0-21061591bb3e" providerId="ADAL" clId="{11930369-2E0E-42FA-A91C-51332EDADAE8}" dt="2019-10-29T20:39:25.028" v="1986" actId="20577"/>
          <ac:graphicFrameMkLst>
            <pc:docMk/>
            <pc:sldMk cId="3957722359" sldId="1660"/>
            <ac:graphicFrameMk id="19" creationId="{ADDE287F-E953-4FC8-8FF0-0E392DE0C1D4}"/>
          </ac:graphicFrameMkLst>
        </pc:graphicFrameChg>
      </pc:sldChg>
      <pc:sldChg chg="modSp mod">
        <pc:chgData name="Stephen Mann" userId="d1f6095e-5378-425d-a7e0-21061591bb3e" providerId="ADAL" clId="{11930369-2E0E-42FA-A91C-51332EDADAE8}" dt="2019-10-29T13:05:12.822" v="1944" actId="20577"/>
        <pc:sldMkLst>
          <pc:docMk/>
          <pc:sldMk cId="2799774971" sldId="1843"/>
        </pc:sldMkLst>
        <pc:spChg chg="mod">
          <ac:chgData name="Stephen Mann" userId="d1f6095e-5378-425d-a7e0-21061591bb3e" providerId="ADAL" clId="{11930369-2E0E-42FA-A91C-51332EDADAE8}" dt="2019-10-29T13:05:12.822" v="1944" actId="20577"/>
          <ac:spMkLst>
            <pc:docMk/>
            <pc:sldMk cId="2799774971" sldId="1843"/>
            <ac:spMk id="5" creationId="{C58039A1-50D4-4C5F-9F97-DB66C0E13CC7}"/>
          </ac:spMkLst>
        </pc:spChg>
      </pc:sldChg>
      <pc:sldChg chg="addSp delSp modSp mod ord">
        <pc:chgData name="Stephen Mann" userId="d1f6095e-5378-425d-a7e0-21061591bb3e" providerId="ADAL" clId="{11930369-2E0E-42FA-A91C-51332EDADAE8}" dt="2019-10-29T02:58:38.066" v="1693" actId="20577"/>
        <pc:sldMkLst>
          <pc:docMk/>
          <pc:sldMk cId="1399593735" sldId="1885"/>
        </pc:sldMkLst>
        <pc:spChg chg="add mod">
          <ac:chgData name="Stephen Mann" userId="d1f6095e-5378-425d-a7e0-21061591bb3e" providerId="ADAL" clId="{11930369-2E0E-42FA-A91C-51332EDADAE8}" dt="2019-10-29T02:58:38.066" v="1693" actId="20577"/>
          <ac:spMkLst>
            <pc:docMk/>
            <pc:sldMk cId="1399593735" sldId="1885"/>
            <ac:spMk id="4" creationId="{A1317D3C-D18B-4073-A7D8-808D073DC7AD}"/>
          </ac:spMkLst>
        </pc:spChg>
        <pc:spChg chg="add del">
          <ac:chgData name="Stephen Mann" userId="d1f6095e-5378-425d-a7e0-21061591bb3e" providerId="ADAL" clId="{11930369-2E0E-42FA-A91C-51332EDADAE8}" dt="2019-10-29T02:55:10.683" v="1455"/>
          <ac:spMkLst>
            <pc:docMk/>
            <pc:sldMk cId="1399593735" sldId="1885"/>
            <ac:spMk id="5" creationId="{238493F8-3C44-4727-A47C-15397EC62FCF}"/>
          </ac:spMkLst>
        </pc:spChg>
        <pc:spChg chg="del">
          <ac:chgData name="Stephen Mann" userId="d1f6095e-5378-425d-a7e0-21061591bb3e" providerId="ADAL" clId="{11930369-2E0E-42FA-A91C-51332EDADAE8}" dt="2019-10-29T02:55:08.981" v="1453" actId="478"/>
          <ac:spMkLst>
            <pc:docMk/>
            <pc:sldMk cId="1399593735" sldId="1885"/>
            <ac:spMk id="6" creationId="{00000000-0000-0000-0000-000000000000}"/>
          </ac:spMkLst>
        </pc:spChg>
      </pc:sldChg>
      <pc:sldChg chg="addSp modSp mod">
        <pc:chgData name="Stephen Mann" userId="d1f6095e-5378-425d-a7e0-21061591bb3e" providerId="ADAL" clId="{11930369-2E0E-42FA-A91C-51332EDADAE8}" dt="2019-10-29T01:44:50.882" v="1371" actId="27636"/>
        <pc:sldMkLst>
          <pc:docMk/>
          <pc:sldMk cId="1134555175" sldId="1886"/>
        </pc:sldMkLst>
        <pc:spChg chg="mod">
          <ac:chgData name="Stephen Mann" userId="d1f6095e-5378-425d-a7e0-21061591bb3e" providerId="ADAL" clId="{11930369-2E0E-42FA-A91C-51332EDADAE8}" dt="2019-10-29T01:44:50.882" v="1371" actId="27636"/>
          <ac:spMkLst>
            <pc:docMk/>
            <pc:sldMk cId="1134555175" sldId="1886"/>
            <ac:spMk id="6" creationId="{00000000-0000-0000-0000-000000000000}"/>
          </ac:spMkLst>
        </pc:spChg>
        <pc:spChg chg="mod">
          <ac:chgData name="Stephen Mann" userId="d1f6095e-5378-425d-a7e0-21061591bb3e" providerId="ADAL" clId="{11930369-2E0E-42FA-A91C-51332EDADAE8}" dt="2019-10-28T23:05:48.541" v="577" actId="1076"/>
          <ac:spMkLst>
            <pc:docMk/>
            <pc:sldMk cId="1134555175" sldId="1886"/>
            <ac:spMk id="17" creationId="{00000000-0000-0000-0000-000000000000}"/>
          </ac:spMkLst>
        </pc:spChg>
        <pc:grpChg chg="add mod">
          <ac:chgData name="Stephen Mann" userId="d1f6095e-5378-425d-a7e0-21061591bb3e" providerId="ADAL" clId="{11930369-2E0E-42FA-A91C-51332EDADAE8}" dt="2019-10-28T21:40:38.032" v="213" actId="1076"/>
          <ac:grpSpMkLst>
            <pc:docMk/>
            <pc:sldMk cId="1134555175" sldId="1886"/>
            <ac:grpSpMk id="5" creationId="{21818A49-9B99-401A-8B7A-2F466980A6B5}"/>
          </ac:grpSpMkLst>
        </pc:grpChg>
        <pc:picChg chg="mod modCrop">
          <ac:chgData name="Stephen Mann" userId="d1f6095e-5378-425d-a7e0-21061591bb3e" providerId="ADAL" clId="{11930369-2E0E-42FA-A91C-51332EDADAE8}" dt="2019-10-28T21:40:04.517" v="210" actId="164"/>
          <ac:picMkLst>
            <pc:docMk/>
            <pc:sldMk cId="1134555175" sldId="1886"/>
            <ac:picMk id="3" creationId="{351B2D81-578E-42D4-9E70-38AF4F86A717}"/>
          </ac:picMkLst>
        </pc:picChg>
        <pc:picChg chg="add mod">
          <ac:chgData name="Stephen Mann" userId="d1f6095e-5378-425d-a7e0-21061591bb3e" providerId="ADAL" clId="{11930369-2E0E-42FA-A91C-51332EDADAE8}" dt="2019-10-28T21:40:04.517" v="210" actId="164"/>
          <ac:picMkLst>
            <pc:docMk/>
            <pc:sldMk cId="1134555175" sldId="1886"/>
            <ac:picMk id="4" creationId="{3A9D139C-4EAA-45EF-BBFD-6C2FC83BFB6C}"/>
          </ac:picMkLst>
        </pc:picChg>
      </pc:sldChg>
      <pc:sldChg chg="add del ord">
        <pc:chgData name="Stephen Mann" userId="d1f6095e-5378-425d-a7e0-21061591bb3e" providerId="ADAL" clId="{11930369-2E0E-42FA-A91C-51332EDADAE8}" dt="2019-10-28T16:01:39.847" v="106"/>
        <pc:sldMkLst>
          <pc:docMk/>
          <pc:sldMk cId="1869367378" sldId="1888"/>
        </pc:sldMkLst>
      </pc:sldChg>
      <pc:sldChg chg="mod modShow">
        <pc:chgData name="Stephen Mann" userId="d1f6095e-5378-425d-a7e0-21061591bb3e" providerId="ADAL" clId="{11930369-2E0E-42FA-A91C-51332EDADAE8}" dt="2019-10-28T21:26:37.415" v="127" actId="729"/>
        <pc:sldMkLst>
          <pc:docMk/>
          <pc:sldMk cId="2839917222" sldId="1896"/>
        </pc:sldMkLst>
      </pc:sldChg>
      <pc:sldChg chg="mod modShow">
        <pc:chgData name="Stephen Mann" userId="d1f6095e-5378-425d-a7e0-21061591bb3e" providerId="ADAL" clId="{11930369-2E0E-42FA-A91C-51332EDADAE8}" dt="2019-10-28T21:26:45.993" v="128" actId="729"/>
        <pc:sldMkLst>
          <pc:docMk/>
          <pc:sldMk cId="291232663" sldId="1900"/>
        </pc:sldMkLst>
      </pc:sldChg>
      <pc:sldChg chg="del">
        <pc:chgData name="Stephen Mann" userId="d1f6095e-5378-425d-a7e0-21061591bb3e" providerId="ADAL" clId="{11930369-2E0E-42FA-A91C-51332EDADAE8}" dt="2019-10-28T21:19:41.071" v="109" actId="47"/>
        <pc:sldMkLst>
          <pc:docMk/>
          <pc:sldMk cId="3703078058" sldId="1901"/>
        </pc:sldMkLst>
      </pc:sldChg>
      <pc:sldChg chg="delSp mod">
        <pc:chgData name="Stephen Mann" userId="d1f6095e-5378-425d-a7e0-21061591bb3e" providerId="ADAL" clId="{11930369-2E0E-42FA-A91C-51332EDADAE8}" dt="2019-10-30T01:32:26.360" v="2075" actId="478"/>
        <pc:sldMkLst>
          <pc:docMk/>
          <pc:sldMk cId="2482596814" sldId="1903"/>
        </pc:sldMkLst>
        <pc:spChg chg="del">
          <ac:chgData name="Stephen Mann" userId="d1f6095e-5378-425d-a7e0-21061591bb3e" providerId="ADAL" clId="{11930369-2E0E-42FA-A91C-51332EDADAE8}" dt="2019-10-30T01:32:26.360" v="2075" actId="478"/>
          <ac:spMkLst>
            <pc:docMk/>
            <pc:sldMk cId="2482596814" sldId="1903"/>
            <ac:spMk id="3" creationId="{05FCC852-4559-40DD-8B4D-6FA535C494D7}"/>
          </ac:spMkLst>
        </pc:spChg>
      </pc:sldChg>
      <pc:sldChg chg="modSp add del mod ord">
        <pc:chgData name="Stephen Mann" userId="d1f6095e-5378-425d-a7e0-21061591bb3e" providerId="ADAL" clId="{11930369-2E0E-42FA-A91C-51332EDADAE8}" dt="2019-10-28T16:01:39.847" v="106"/>
        <pc:sldMkLst>
          <pc:docMk/>
          <pc:sldMk cId="631152569" sldId="1904"/>
        </pc:sldMkLst>
        <pc:spChg chg="mod">
          <ac:chgData name="Stephen Mann" userId="d1f6095e-5378-425d-a7e0-21061591bb3e" providerId="ADAL" clId="{11930369-2E0E-42FA-A91C-51332EDADAE8}" dt="2019-10-28T16:00:53.265" v="103" actId="20577"/>
          <ac:spMkLst>
            <pc:docMk/>
            <pc:sldMk cId="631152569" sldId="1904"/>
            <ac:spMk id="2" creationId="{00000000-0000-0000-0000-000000000000}"/>
          </ac:spMkLst>
        </pc:spChg>
      </pc:sldChg>
      <pc:sldChg chg="delSp mod">
        <pc:chgData name="Stephen Mann" userId="d1f6095e-5378-425d-a7e0-21061591bb3e" providerId="ADAL" clId="{11930369-2E0E-42FA-A91C-51332EDADAE8}" dt="2019-10-28T22:58:43.730" v="565" actId="478"/>
        <pc:sldMkLst>
          <pc:docMk/>
          <pc:sldMk cId="1827213942" sldId="1905"/>
        </pc:sldMkLst>
        <pc:spChg chg="del">
          <ac:chgData name="Stephen Mann" userId="d1f6095e-5378-425d-a7e0-21061591bb3e" providerId="ADAL" clId="{11930369-2E0E-42FA-A91C-51332EDADAE8}" dt="2019-10-28T22:58:43.730" v="565" actId="478"/>
          <ac:spMkLst>
            <pc:docMk/>
            <pc:sldMk cId="1827213942" sldId="1905"/>
            <ac:spMk id="3" creationId="{AFA8B613-A023-4CC5-AE39-6EBF31F4F02D}"/>
          </ac:spMkLst>
        </pc:spChg>
      </pc:sldChg>
      <pc:sldChg chg="ord">
        <pc:chgData name="Stephen Mann" userId="d1f6095e-5378-425d-a7e0-21061591bb3e" providerId="ADAL" clId="{11930369-2E0E-42FA-A91C-51332EDADAE8}" dt="2019-10-28T15:58:45.949" v="59"/>
        <pc:sldMkLst>
          <pc:docMk/>
          <pc:sldMk cId="873380278" sldId="1906"/>
        </pc:sldMkLst>
      </pc:sldChg>
      <pc:sldChg chg="modSp mod">
        <pc:chgData name="Stephen Mann" userId="d1f6095e-5378-425d-a7e0-21061591bb3e" providerId="ADAL" clId="{11930369-2E0E-42FA-A91C-51332EDADAE8}" dt="2019-10-28T15:59:55.672" v="66" actId="20577"/>
        <pc:sldMkLst>
          <pc:docMk/>
          <pc:sldMk cId="1954992298" sldId="1907"/>
        </pc:sldMkLst>
        <pc:spChg chg="mod">
          <ac:chgData name="Stephen Mann" userId="d1f6095e-5378-425d-a7e0-21061591bb3e" providerId="ADAL" clId="{11930369-2E0E-42FA-A91C-51332EDADAE8}" dt="2019-10-28T15:59:55.672" v="66" actId="20577"/>
          <ac:spMkLst>
            <pc:docMk/>
            <pc:sldMk cId="1954992298" sldId="1907"/>
            <ac:spMk id="2" creationId="{00000000-0000-0000-0000-000000000000}"/>
          </ac:spMkLst>
        </pc:spChg>
      </pc:sldChg>
      <pc:sldChg chg="addSp delSp modSp mod setBg modClrScheme addAnim delAnim modAnim chgLayout">
        <pc:chgData name="Stephen Mann" userId="d1f6095e-5378-425d-a7e0-21061591bb3e" providerId="ADAL" clId="{11930369-2E0E-42FA-A91C-51332EDADAE8}" dt="2019-10-28T22:57:40.758" v="564" actId="1076"/>
        <pc:sldMkLst>
          <pc:docMk/>
          <pc:sldMk cId="2023672386" sldId="1909"/>
        </pc:sldMkLst>
        <pc:spChg chg="mod">
          <ac:chgData name="Stephen Mann" userId="d1f6095e-5378-425d-a7e0-21061591bb3e" providerId="ADAL" clId="{11930369-2E0E-42FA-A91C-51332EDADAE8}" dt="2019-10-28T22:57:29.847" v="561" actId="1076"/>
          <ac:spMkLst>
            <pc:docMk/>
            <pc:sldMk cId="2023672386" sldId="1909"/>
            <ac:spMk id="2" creationId="{2D52DEFD-0ED7-4751-B80D-908A97B14BDD}"/>
          </ac:spMkLst>
        </pc:spChg>
        <pc:spChg chg="add del mod">
          <ac:chgData name="Stephen Mann" userId="d1f6095e-5378-425d-a7e0-21061591bb3e" providerId="ADAL" clId="{11930369-2E0E-42FA-A91C-51332EDADAE8}" dt="2019-10-28T22:57:19.403" v="559" actId="26606"/>
          <ac:spMkLst>
            <pc:docMk/>
            <pc:sldMk cId="2023672386" sldId="1909"/>
            <ac:spMk id="3" creationId="{C8B16B4D-D058-43F1-8D7B-352010C43BBE}"/>
          </ac:spMkLst>
        </pc:spChg>
        <pc:spChg chg="mod">
          <ac:chgData name="Stephen Mann" userId="d1f6095e-5378-425d-a7e0-21061591bb3e" providerId="ADAL" clId="{11930369-2E0E-42FA-A91C-51332EDADAE8}" dt="2019-10-28T22:29:24.204" v="434" actId="164"/>
          <ac:spMkLst>
            <pc:docMk/>
            <pc:sldMk cId="2023672386" sldId="1909"/>
            <ac:spMk id="4" creationId="{EFD676D5-4B77-4EE4-BEFC-B79A793688CE}"/>
          </ac:spMkLst>
        </pc:spChg>
        <pc:spChg chg="add del">
          <ac:chgData name="Stephen Mann" userId="d1f6095e-5378-425d-a7e0-21061591bb3e" providerId="ADAL" clId="{11930369-2E0E-42FA-A91C-51332EDADAE8}" dt="2019-10-28T22:50:43.786" v="494"/>
          <ac:spMkLst>
            <pc:docMk/>
            <pc:sldMk cId="2023672386" sldId="1909"/>
            <ac:spMk id="7" creationId="{41B7ED24-B152-41A3-A9ED-EC80E62126E2}"/>
          </ac:spMkLst>
        </pc:spChg>
        <pc:spChg chg="add mod">
          <ac:chgData name="Stephen Mann" userId="d1f6095e-5378-425d-a7e0-21061591bb3e" providerId="ADAL" clId="{11930369-2E0E-42FA-A91C-51332EDADAE8}" dt="2019-10-28T22:57:40.758" v="564" actId="1076"/>
          <ac:spMkLst>
            <pc:docMk/>
            <pc:sldMk cId="2023672386" sldId="1909"/>
            <ac:spMk id="8" creationId="{46D8EE05-6577-496E-B439-89F5403922D2}"/>
          </ac:spMkLst>
        </pc:spChg>
        <pc:grpChg chg="add del mod">
          <ac:chgData name="Stephen Mann" userId="d1f6095e-5378-425d-a7e0-21061591bb3e" providerId="ADAL" clId="{11930369-2E0E-42FA-A91C-51332EDADAE8}" dt="2019-10-28T22:30:01.323" v="435" actId="21"/>
          <ac:grpSpMkLst>
            <pc:docMk/>
            <pc:sldMk cId="2023672386" sldId="1909"/>
            <ac:grpSpMk id="5" creationId="{2AC33315-2AF3-4860-827E-069A539791A7}"/>
          </ac:grpSpMkLst>
        </pc:grpChg>
        <pc:graphicFrameChg chg="add del mod">
          <ac:chgData name="Stephen Mann" userId="d1f6095e-5378-425d-a7e0-21061591bb3e" providerId="ADAL" clId="{11930369-2E0E-42FA-A91C-51332EDADAE8}" dt="2019-10-28T22:57:10.387" v="557" actId="26606"/>
          <ac:graphicFrameMkLst>
            <pc:docMk/>
            <pc:sldMk cId="2023672386" sldId="1909"/>
            <ac:graphicFrameMk id="10" creationId="{BC9B8FA4-9BEE-48D8-A732-9474C8704BA1}"/>
          </ac:graphicFrameMkLst>
        </pc:graphicFrameChg>
        <pc:graphicFrameChg chg="add del mod">
          <ac:chgData name="Stephen Mann" userId="d1f6095e-5378-425d-a7e0-21061591bb3e" providerId="ADAL" clId="{11930369-2E0E-42FA-A91C-51332EDADAE8}" dt="2019-10-28T22:57:19.403" v="559" actId="26606"/>
          <ac:graphicFrameMkLst>
            <pc:docMk/>
            <pc:sldMk cId="2023672386" sldId="1909"/>
            <ac:graphicFrameMk id="12" creationId="{720D65D5-1976-4446-BA74-AF05C1C919DC}"/>
          </ac:graphicFrameMkLst>
        </pc:graphicFrameChg>
        <pc:picChg chg="add del mod">
          <ac:chgData name="Stephen Mann" userId="d1f6095e-5378-425d-a7e0-21061591bb3e" providerId="ADAL" clId="{11930369-2E0E-42FA-A91C-51332EDADAE8}" dt="2019-10-28T22:29:24.204" v="434" actId="164"/>
          <ac:picMkLst>
            <pc:docMk/>
            <pc:sldMk cId="2023672386" sldId="1909"/>
            <ac:picMk id="6" creationId="{34A779F6-D356-4715-A445-E97873904C77}"/>
          </ac:picMkLst>
        </pc:picChg>
      </pc:sldChg>
      <pc:sldChg chg="modSp mod">
        <pc:chgData name="Stephen Mann" userId="d1f6095e-5378-425d-a7e0-21061591bb3e" providerId="ADAL" clId="{11930369-2E0E-42FA-A91C-51332EDADAE8}" dt="2019-10-28T21:55:38.876" v="417"/>
        <pc:sldMkLst>
          <pc:docMk/>
          <pc:sldMk cId="660731422" sldId="1910"/>
        </pc:sldMkLst>
        <pc:spChg chg="mod">
          <ac:chgData name="Stephen Mann" userId="d1f6095e-5378-425d-a7e0-21061591bb3e" providerId="ADAL" clId="{11930369-2E0E-42FA-A91C-51332EDADAE8}" dt="2019-10-24T14:10:35.772" v="12" actId="20577"/>
          <ac:spMkLst>
            <pc:docMk/>
            <pc:sldMk cId="660731422" sldId="1910"/>
            <ac:spMk id="2" creationId="{92B3EF36-ED72-4E4F-90E2-E5E7940D2B81}"/>
          </ac:spMkLst>
        </pc:spChg>
        <pc:spChg chg="mod">
          <ac:chgData name="Stephen Mann" userId="d1f6095e-5378-425d-a7e0-21061591bb3e" providerId="ADAL" clId="{11930369-2E0E-42FA-A91C-51332EDADAE8}" dt="2019-10-28T21:55:38.876" v="417"/>
          <ac:spMkLst>
            <pc:docMk/>
            <pc:sldMk cId="660731422" sldId="1910"/>
            <ac:spMk id="3" creationId="{F76B27E0-49F4-42B4-A18D-13854D665158}"/>
          </ac:spMkLst>
        </pc:spChg>
        <pc:picChg chg="mod">
          <ac:chgData name="Stephen Mann" userId="d1f6095e-5378-425d-a7e0-21061591bb3e" providerId="ADAL" clId="{11930369-2E0E-42FA-A91C-51332EDADAE8}" dt="2019-10-24T14:10:23.722" v="3" actId="1076"/>
          <ac:picMkLst>
            <pc:docMk/>
            <pc:sldMk cId="660731422" sldId="1910"/>
            <ac:picMk id="4" creationId="{6B943955-0CE2-4AED-87FC-63866879CADB}"/>
          </ac:picMkLst>
        </pc:picChg>
      </pc:sldChg>
      <pc:sldChg chg="add del ord">
        <pc:chgData name="Stephen Mann" userId="d1f6095e-5378-425d-a7e0-21061591bb3e" providerId="ADAL" clId="{11930369-2E0E-42FA-A91C-51332EDADAE8}" dt="2019-10-28T16:02:36.955" v="107" actId="2696"/>
        <pc:sldMkLst>
          <pc:docMk/>
          <pc:sldMk cId="2394983042" sldId="1912"/>
        </pc:sldMkLst>
      </pc:sldChg>
      <pc:sldChg chg="modSp add mod ord">
        <pc:chgData name="Stephen Mann" userId="d1f6095e-5378-425d-a7e0-21061591bb3e" providerId="ADAL" clId="{11930369-2E0E-42FA-A91C-51332EDADAE8}" dt="2019-10-29T01:39:59.439" v="1163"/>
        <pc:sldMkLst>
          <pc:docMk/>
          <pc:sldMk cId="4245530696" sldId="1912"/>
        </pc:sldMkLst>
        <pc:spChg chg="mod">
          <ac:chgData name="Stephen Mann" userId="d1f6095e-5378-425d-a7e0-21061591bb3e" providerId="ADAL" clId="{11930369-2E0E-42FA-A91C-51332EDADAE8}" dt="2019-10-28T23:25:06.716" v="632" actId="20577"/>
          <ac:spMkLst>
            <pc:docMk/>
            <pc:sldMk cId="4245530696" sldId="1912"/>
            <ac:spMk id="3" creationId="{427C23FE-2AF4-456C-83A0-0B67C703BD74}"/>
          </ac:spMkLst>
        </pc:spChg>
      </pc:sldChg>
      <pc:sldChg chg="modSp mod ord">
        <pc:chgData name="Stephen Mann" userId="d1f6095e-5378-425d-a7e0-21061591bb3e" providerId="ADAL" clId="{11930369-2E0E-42FA-A91C-51332EDADAE8}" dt="2019-10-28T23:24:53.729" v="630" actId="20577"/>
        <pc:sldMkLst>
          <pc:docMk/>
          <pc:sldMk cId="3174028758" sldId="1914"/>
        </pc:sldMkLst>
        <pc:spChg chg="mod">
          <ac:chgData name="Stephen Mann" userId="d1f6095e-5378-425d-a7e0-21061591bb3e" providerId="ADAL" clId="{11930369-2E0E-42FA-A91C-51332EDADAE8}" dt="2019-10-28T23:24:53.729" v="630" actId="20577"/>
          <ac:spMkLst>
            <pc:docMk/>
            <pc:sldMk cId="3174028758" sldId="1914"/>
            <ac:spMk id="3" creationId="{427C23FE-2AF4-456C-83A0-0B67C703BD74}"/>
          </ac:spMkLst>
        </pc:spChg>
        <pc:spChg chg="mod">
          <ac:chgData name="Stephen Mann" userId="d1f6095e-5378-425d-a7e0-21061591bb3e" providerId="ADAL" clId="{11930369-2E0E-42FA-A91C-51332EDADAE8}" dt="2019-10-28T23:24:46.695" v="628" actId="1036"/>
          <ac:spMkLst>
            <pc:docMk/>
            <pc:sldMk cId="3174028758" sldId="1914"/>
            <ac:spMk id="4" creationId="{11B96443-4C64-446E-89FB-90AE8ECBA160}"/>
          </ac:spMkLst>
        </pc:spChg>
        <pc:picChg chg="mod ord">
          <ac:chgData name="Stephen Mann" userId="d1f6095e-5378-425d-a7e0-21061591bb3e" providerId="ADAL" clId="{11930369-2E0E-42FA-A91C-51332EDADAE8}" dt="2019-10-28T23:24:36.467" v="620" actId="167"/>
          <ac:picMkLst>
            <pc:docMk/>
            <pc:sldMk cId="3174028758" sldId="1914"/>
            <ac:picMk id="5" creationId="{0F41927D-C77C-43C0-99A9-DF1D55E3A5CA}"/>
          </ac:picMkLst>
        </pc:picChg>
      </pc:sldChg>
      <pc:sldChg chg="modSp mod">
        <pc:chgData name="Stephen Mann" userId="d1f6095e-5378-425d-a7e0-21061591bb3e" providerId="ADAL" clId="{11930369-2E0E-42FA-A91C-51332EDADAE8}" dt="2019-10-28T23:30:46.581" v="659" actId="1038"/>
        <pc:sldMkLst>
          <pc:docMk/>
          <pc:sldMk cId="2196146113" sldId="1915"/>
        </pc:sldMkLst>
        <pc:spChg chg="ord">
          <ac:chgData name="Stephen Mann" userId="d1f6095e-5378-425d-a7e0-21061591bb3e" providerId="ADAL" clId="{11930369-2E0E-42FA-A91C-51332EDADAE8}" dt="2019-10-28T23:30:32.913" v="655" actId="167"/>
          <ac:spMkLst>
            <pc:docMk/>
            <pc:sldMk cId="2196146113" sldId="1915"/>
            <ac:spMk id="2" creationId="{33C22ED8-0AB2-4D55-BE22-D4B0ADC0D5CB}"/>
          </ac:spMkLst>
        </pc:spChg>
        <pc:spChg chg="mod">
          <ac:chgData name="Stephen Mann" userId="d1f6095e-5378-425d-a7e0-21061591bb3e" providerId="ADAL" clId="{11930369-2E0E-42FA-A91C-51332EDADAE8}" dt="2019-10-28T23:30:46.581" v="659" actId="1038"/>
          <ac:spMkLst>
            <pc:docMk/>
            <pc:sldMk cId="2196146113" sldId="1915"/>
            <ac:spMk id="6" creationId="{173E4D96-DE90-41EB-9101-9C9D09EF3960}"/>
          </ac:spMkLst>
        </pc:spChg>
        <pc:picChg chg="mod">
          <ac:chgData name="Stephen Mann" userId="d1f6095e-5378-425d-a7e0-21061591bb3e" providerId="ADAL" clId="{11930369-2E0E-42FA-A91C-51332EDADAE8}" dt="2019-10-28T23:30:43.207" v="656" actId="14826"/>
          <ac:picMkLst>
            <pc:docMk/>
            <pc:sldMk cId="2196146113" sldId="1915"/>
            <ac:picMk id="5" creationId="{0F41927D-C77C-43C0-99A9-DF1D55E3A5CA}"/>
          </ac:picMkLst>
        </pc:picChg>
      </pc:sldChg>
      <pc:sldChg chg="modSp addAnim delAnim modAnim">
        <pc:chgData name="Stephen Mann" userId="d1f6095e-5378-425d-a7e0-21061591bb3e" providerId="ADAL" clId="{11930369-2E0E-42FA-A91C-51332EDADAE8}" dt="2019-10-29T01:48:51.139" v="1452" actId="114"/>
        <pc:sldMkLst>
          <pc:docMk/>
          <pc:sldMk cId="3772352608" sldId="1917"/>
        </pc:sldMkLst>
        <pc:graphicFrameChg chg="mod">
          <ac:chgData name="Stephen Mann" userId="d1f6095e-5378-425d-a7e0-21061591bb3e" providerId="ADAL" clId="{11930369-2E0E-42FA-A91C-51332EDADAE8}" dt="2019-10-29T01:48:51.139" v="1452" actId="114"/>
          <ac:graphicFrameMkLst>
            <pc:docMk/>
            <pc:sldMk cId="3772352608" sldId="1917"/>
            <ac:graphicFrameMk id="9" creationId="{43EBA060-68B5-420E-8EB9-637E52CE0E3D}"/>
          </ac:graphicFrameMkLst>
        </pc:graphicFrameChg>
      </pc:sldChg>
      <pc:sldChg chg="modSp mod">
        <pc:chgData name="Stephen Mann" userId="d1f6095e-5378-425d-a7e0-21061591bb3e" providerId="ADAL" clId="{11930369-2E0E-42FA-A91C-51332EDADAE8}" dt="2019-10-28T23:31:23.389" v="674" actId="1038"/>
        <pc:sldMkLst>
          <pc:docMk/>
          <pc:sldMk cId="1040357939" sldId="1918"/>
        </pc:sldMkLst>
        <pc:spChg chg="ord">
          <ac:chgData name="Stephen Mann" userId="d1f6095e-5378-425d-a7e0-21061591bb3e" providerId="ADAL" clId="{11930369-2E0E-42FA-A91C-51332EDADAE8}" dt="2019-10-28T23:31:08.647" v="660" actId="167"/>
          <ac:spMkLst>
            <pc:docMk/>
            <pc:sldMk cId="1040357939" sldId="1918"/>
            <ac:spMk id="2" creationId="{33C22ED8-0AB2-4D55-BE22-D4B0ADC0D5CB}"/>
          </ac:spMkLst>
        </pc:spChg>
        <pc:spChg chg="mod">
          <ac:chgData name="Stephen Mann" userId="d1f6095e-5378-425d-a7e0-21061591bb3e" providerId="ADAL" clId="{11930369-2E0E-42FA-A91C-51332EDADAE8}" dt="2019-10-28T23:31:23.389" v="674" actId="1038"/>
          <ac:spMkLst>
            <pc:docMk/>
            <pc:sldMk cId="1040357939" sldId="1918"/>
            <ac:spMk id="6" creationId="{173E4D96-DE90-41EB-9101-9C9D09EF3960}"/>
          </ac:spMkLst>
        </pc:spChg>
        <pc:picChg chg="mod">
          <ac:chgData name="Stephen Mann" userId="d1f6095e-5378-425d-a7e0-21061591bb3e" providerId="ADAL" clId="{11930369-2E0E-42FA-A91C-51332EDADAE8}" dt="2019-10-28T23:31:13.916" v="661" actId="14826"/>
          <ac:picMkLst>
            <pc:docMk/>
            <pc:sldMk cId="1040357939" sldId="1918"/>
            <ac:picMk id="5" creationId="{0F41927D-C77C-43C0-99A9-DF1D55E3A5CA}"/>
          </ac:picMkLst>
        </pc:picChg>
      </pc:sldChg>
      <pc:sldChg chg="modSp mod ord modShow">
        <pc:chgData name="Stephen Mann" userId="d1f6095e-5378-425d-a7e0-21061591bb3e" providerId="ADAL" clId="{11930369-2E0E-42FA-A91C-51332EDADAE8}" dt="2019-10-28T21:27:54.864" v="146" actId="20577"/>
        <pc:sldMkLst>
          <pc:docMk/>
          <pc:sldMk cId="3096497978" sldId="1920"/>
        </pc:sldMkLst>
        <pc:spChg chg="mod">
          <ac:chgData name="Stephen Mann" userId="d1f6095e-5378-425d-a7e0-21061591bb3e" providerId="ADAL" clId="{11930369-2E0E-42FA-A91C-51332EDADAE8}" dt="2019-10-28T21:27:54.864" v="146" actId="20577"/>
          <ac:spMkLst>
            <pc:docMk/>
            <pc:sldMk cId="3096497978" sldId="1920"/>
            <ac:spMk id="2" creationId="{00000000-0000-0000-0000-000000000000}"/>
          </ac:spMkLst>
        </pc:spChg>
      </pc:sldChg>
      <pc:sldChg chg="ord">
        <pc:chgData name="Stephen Mann" userId="d1f6095e-5378-425d-a7e0-21061591bb3e" providerId="ADAL" clId="{11930369-2E0E-42FA-A91C-51332EDADAE8}" dt="2019-10-28T21:25:38.199" v="114"/>
        <pc:sldMkLst>
          <pc:docMk/>
          <pc:sldMk cId="2299194117" sldId="1921"/>
        </pc:sldMkLst>
      </pc:sldChg>
      <pc:sldChg chg="modSp mod ord modShow">
        <pc:chgData name="Stephen Mann" userId="d1f6095e-5378-425d-a7e0-21061591bb3e" providerId="ADAL" clId="{11930369-2E0E-42FA-A91C-51332EDADAE8}" dt="2019-10-28T23:36:44.785" v="965" actId="6549"/>
        <pc:sldMkLst>
          <pc:docMk/>
          <pc:sldMk cId="2647746836" sldId="1922"/>
        </pc:sldMkLst>
        <pc:spChg chg="mod ord">
          <ac:chgData name="Stephen Mann" userId="d1f6095e-5378-425d-a7e0-21061591bb3e" providerId="ADAL" clId="{11930369-2E0E-42FA-A91C-51332EDADAE8}" dt="2019-10-28T23:36:44.785" v="965" actId="6549"/>
          <ac:spMkLst>
            <pc:docMk/>
            <pc:sldMk cId="2647746836" sldId="1922"/>
            <ac:spMk id="2" creationId="{33C22ED8-0AB2-4D55-BE22-D4B0ADC0D5CB}"/>
          </ac:spMkLst>
        </pc:spChg>
        <pc:spChg chg="mod">
          <ac:chgData name="Stephen Mann" userId="d1f6095e-5378-425d-a7e0-21061591bb3e" providerId="ADAL" clId="{11930369-2E0E-42FA-A91C-51332EDADAE8}" dt="2019-10-28T23:30:12.661" v="654" actId="20577"/>
          <ac:spMkLst>
            <pc:docMk/>
            <pc:sldMk cId="2647746836" sldId="1922"/>
            <ac:spMk id="3" creationId="{427C23FE-2AF4-456C-83A0-0B67C703BD74}"/>
          </ac:spMkLst>
        </pc:spChg>
        <pc:spChg chg="mod">
          <ac:chgData name="Stephen Mann" userId="d1f6095e-5378-425d-a7e0-21061591bb3e" providerId="ADAL" clId="{11930369-2E0E-42FA-A91C-51332EDADAE8}" dt="2019-10-28T23:29:54.253" v="652" actId="1035"/>
          <ac:spMkLst>
            <pc:docMk/>
            <pc:sldMk cId="2647746836" sldId="1922"/>
            <ac:spMk id="6" creationId="{173E4D96-DE90-41EB-9101-9C9D09EF3960}"/>
          </ac:spMkLst>
        </pc:spChg>
        <pc:picChg chg="mod">
          <ac:chgData name="Stephen Mann" userId="d1f6095e-5378-425d-a7e0-21061591bb3e" providerId="ADAL" clId="{11930369-2E0E-42FA-A91C-51332EDADAE8}" dt="2019-10-28T23:29:44.340" v="636" actId="14826"/>
          <ac:picMkLst>
            <pc:docMk/>
            <pc:sldMk cId="2647746836" sldId="1922"/>
            <ac:picMk id="5" creationId="{0F41927D-C77C-43C0-99A9-DF1D55E3A5CA}"/>
          </ac:picMkLst>
        </pc:picChg>
      </pc:sldChg>
      <pc:sldChg chg="del">
        <pc:chgData name="Stephen Mann" userId="d1f6095e-5378-425d-a7e0-21061591bb3e" providerId="ADAL" clId="{11930369-2E0E-42FA-A91C-51332EDADAE8}" dt="2019-10-28T21:19:47.286" v="110" actId="47"/>
        <pc:sldMkLst>
          <pc:docMk/>
          <pc:sldMk cId="3098724062" sldId="1923"/>
        </pc:sldMkLst>
      </pc:sldChg>
      <pc:sldChg chg="mod ord modShow">
        <pc:chgData name="Stephen Mann" userId="d1f6095e-5378-425d-a7e0-21061591bb3e" providerId="ADAL" clId="{11930369-2E0E-42FA-A91C-51332EDADAE8}" dt="2019-10-28T21:27:12.229" v="129" actId="729"/>
        <pc:sldMkLst>
          <pc:docMk/>
          <pc:sldMk cId="3033165691" sldId="1924"/>
        </pc:sldMkLst>
      </pc:sldChg>
      <pc:sldChg chg="add del ord">
        <pc:chgData name="Stephen Mann" userId="d1f6095e-5378-425d-a7e0-21061591bb3e" providerId="ADAL" clId="{11930369-2E0E-42FA-A91C-51332EDADAE8}" dt="2019-10-28T16:01:39.847" v="106"/>
        <pc:sldMkLst>
          <pc:docMk/>
          <pc:sldMk cId="2863316948" sldId="1925"/>
        </pc:sldMkLst>
      </pc:sldChg>
      <pc:sldChg chg="add setBg">
        <pc:chgData name="Stephen Mann" userId="d1f6095e-5378-425d-a7e0-21061591bb3e" providerId="ADAL" clId="{11930369-2E0E-42FA-A91C-51332EDADAE8}" dt="2019-10-28T16:02:48.188" v="108"/>
        <pc:sldMkLst>
          <pc:docMk/>
          <pc:sldMk cId="2552233261" sldId="1926"/>
        </pc:sldMkLst>
      </pc:sldChg>
      <pc:sldChg chg="add del ord">
        <pc:chgData name="Stephen Mann" userId="d1f6095e-5378-425d-a7e0-21061591bb3e" providerId="ADAL" clId="{11930369-2E0E-42FA-A91C-51332EDADAE8}" dt="2019-10-28T16:02:36.955" v="107" actId="2696"/>
        <pc:sldMkLst>
          <pc:docMk/>
          <pc:sldMk cId="3015458282" sldId="1926"/>
        </pc:sldMkLst>
      </pc:sldChg>
      <pc:sldChg chg="delSp mod">
        <pc:chgData name="Stephen Mann" userId="d1f6095e-5378-425d-a7e0-21061591bb3e" providerId="ADAL" clId="{11930369-2E0E-42FA-A91C-51332EDADAE8}" dt="2019-10-30T13:08:45.716" v="2076" actId="478"/>
        <pc:sldMkLst>
          <pc:docMk/>
          <pc:sldMk cId="3649448198" sldId="1928"/>
        </pc:sldMkLst>
        <pc:spChg chg="del">
          <ac:chgData name="Stephen Mann" userId="d1f6095e-5378-425d-a7e0-21061591bb3e" providerId="ADAL" clId="{11930369-2E0E-42FA-A91C-51332EDADAE8}" dt="2019-10-30T13:08:45.716" v="2076" actId="478"/>
          <ac:spMkLst>
            <pc:docMk/>
            <pc:sldMk cId="3649448198" sldId="1928"/>
            <ac:spMk id="4" creationId="{BDE43274-99D7-4DDE-81AE-EC29BE63A45E}"/>
          </ac:spMkLst>
        </pc:spChg>
      </pc:sldChg>
      <pc:sldChg chg="ord">
        <pc:chgData name="Stephen Mann" userId="d1f6095e-5378-425d-a7e0-21061591bb3e" providerId="ADAL" clId="{11930369-2E0E-42FA-A91C-51332EDADAE8}" dt="2019-10-28T21:29:08.549" v="150"/>
        <pc:sldMkLst>
          <pc:docMk/>
          <pc:sldMk cId="4203279339" sldId="1929"/>
        </pc:sldMkLst>
      </pc:sldChg>
      <pc:sldChg chg="addSp delSp modSp mod ord">
        <pc:chgData name="Stephen Mann" userId="d1f6095e-5378-425d-a7e0-21061591bb3e" providerId="ADAL" clId="{11930369-2E0E-42FA-A91C-51332EDADAE8}" dt="2019-10-28T23:32:50.272" v="699" actId="1038"/>
        <pc:sldMkLst>
          <pc:docMk/>
          <pc:sldMk cId="2377697737" sldId="1930"/>
        </pc:sldMkLst>
        <pc:spChg chg="ord">
          <ac:chgData name="Stephen Mann" userId="d1f6095e-5378-425d-a7e0-21061591bb3e" providerId="ADAL" clId="{11930369-2E0E-42FA-A91C-51332EDADAE8}" dt="2019-10-28T23:32:33.341" v="677" actId="167"/>
          <ac:spMkLst>
            <pc:docMk/>
            <pc:sldMk cId="2377697737" sldId="1930"/>
            <ac:spMk id="2" creationId="{33C22ED8-0AB2-4D55-BE22-D4B0ADC0D5CB}"/>
          </ac:spMkLst>
        </pc:spChg>
        <pc:spChg chg="mod">
          <ac:chgData name="Stephen Mann" userId="d1f6095e-5378-425d-a7e0-21061591bb3e" providerId="ADAL" clId="{11930369-2E0E-42FA-A91C-51332EDADAE8}" dt="2019-10-28T23:32:26.159" v="676" actId="20577"/>
          <ac:spMkLst>
            <pc:docMk/>
            <pc:sldMk cId="2377697737" sldId="1930"/>
            <ac:spMk id="3" creationId="{427C23FE-2AF4-456C-83A0-0B67C703BD74}"/>
          </ac:spMkLst>
        </pc:spChg>
        <pc:spChg chg="mod">
          <ac:chgData name="Stephen Mann" userId="d1f6095e-5378-425d-a7e0-21061591bb3e" providerId="ADAL" clId="{11930369-2E0E-42FA-A91C-51332EDADAE8}" dt="2019-10-28T23:32:50.272" v="699" actId="1038"/>
          <ac:spMkLst>
            <pc:docMk/>
            <pc:sldMk cId="2377697737" sldId="1930"/>
            <ac:spMk id="6" creationId="{173E4D96-DE90-41EB-9101-9C9D09EF3960}"/>
          </ac:spMkLst>
        </pc:spChg>
        <pc:picChg chg="add del">
          <ac:chgData name="Stephen Mann" userId="d1f6095e-5378-425d-a7e0-21061591bb3e" providerId="ADAL" clId="{11930369-2E0E-42FA-A91C-51332EDADAE8}" dt="2019-10-28T23:32:39.121" v="679"/>
          <ac:picMkLst>
            <pc:docMk/>
            <pc:sldMk cId="2377697737" sldId="1930"/>
            <ac:picMk id="4" creationId="{9DA702F2-6091-4237-91BB-19188E469EFE}"/>
          </ac:picMkLst>
        </pc:picChg>
        <pc:picChg chg="mod">
          <ac:chgData name="Stephen Mann" userId="d1f6095e-5378-425d-a7e0-21061591bb3e" providerId="ADAL" clId="{11930369-2E0E-42FA-A91C-51332EDADAE8}" dt="2019-10-28T23:32:43.081" v="680" actId="14826"/>
          <ac:picMkLst>
            <pc:docMk/>
            <pc:sldMk cId="2377697737" sldId="1930"/>
            <ac:picMk id="5" creationId="{0F41927D-C77C-43C0-99A9-DF1D55E3A5CA}"/>
          </ac:picMkLst>
        </pc:picChg>
      </pc:sldChg>
      <pc:sldChg chg="ord">
        <pc:chgData name="Stephen Mann" userId="d1f6095e-5378-425d-a7e0-21061591bb3e" providerId="ADAL" clId="{11930369-2E0E-42FA-A91C-51332EDADAE8}" dt="2019-10-28T21:29:08.549" v="150"/>
        <pc:sldMkLst>
          <pc:docMk/>
          <pc:sldMk cId="2899304536" sldId="1931"/>
        </pc:sldMkLst>
      </pc:sldChg>
      <pc:sldChg chg="ord">
        <pc:chgData name="Stephen Mann" userId="d1f6095e-5378-425d-a7e0-21061591bb3e" providerId="ADAL" clId="{11930369-2E0E-42FA-A91C-51332EDADAE8}" dt="2019-10-28T21:29:08.549" v="150"/>
        <pc:sldMkLst>
          <pc:docMk/>
          <pc:sldMk cId="140643698" sldId="1932"/>
        </pc:sldMkLst>
      </pc:sldChg>
      <pc:sldChg chg="modSp mod modShow">
        <pc:chgData name="Stephen Mann" userId="d1f6095e-5378-425d-a7e0-21061591bb3e" providerId="ADAL" clId="{11930369-2E0E-42FA-A91C-51332EDADAE8}" dt="2019-10-31T09:35:10.275" v="2088" actId="20577"/>
        <pc:sldMkLst>
          <pc:docMk/>
          <pc:sldMk cId="401063541" sldId="1933"/>
        </pc:sldMkLst>
        <pc:spChg chg="mod">
          <ac:chgData name="Stephen Mann" userId="d1f6095e-5378-425d-a7e0-21061591bb3e" providerId="ADAL" clId="{11930369-2E0E-42FA-A91C-51332EDADAE8}" dt="2019-10-31T09:35:10.275" v="2088" actId="20577"/>
          <ac:spMkLst>
            <pc:docMk/>
            <pc:sldMk cId="401063541" sldId="1933"/>
            <ac:spMk id="3" creationId="{0810CE8A-F8F3-469A-8A75-8F8541B669DA}"/>
          </ac:spMkLst>
        </pc:spChg>
      </pc:sldChg>
      <pc:sldChg chg="ord">
        <pc:chgData name="Stephen Mann" userId="d1f6095e-5378-425d-a7e0-21061591bb3e" providerId="ADAL" clId="{11930369-2E0E-42FA-A91C-51332EDADAE8}" dt="2019-10-28T21:25:38.199" v="114"/>
        <pc:sldMkLst>
          <pc:docMk/>
          <pc:sldMk cId="340473370" sldId="1937"/>
        </pc:sldMkLst>
      </pc:sldChg>
      <pc:sldChg chg="ord">
        <pc:chgData name="Stephen Mann" userId="d1f6095e-5378-425d-a7e0-21061591bb3e" providerId="ADAL" clId="{11930369-2E0E-42FA-A91C-51332EDADAE8}" dt="2019-10-28T21:25:38.199" v="114"/>
        <pc:sldMkLst>
          <pc:docMk/>
          <pc:sldMk cId="3753987128" sldId="1938"/>
        </pc:sldMkLst>
      </pc:sldChg>
      <pc:sldChg chg="ord">
        <pc:chgData name="Stephen Mann" userId="d1f6095e-5378-425d-a7e0-21061591bb3e" providerId="ADAL" clId="{11930369-2E0E-42FA-A91C-51332EDADAE8}" dt="2019-10-28T21:25:38.199" v="114"/>
        <pc:sldMkLst>
          <pc:docMk/>
          <pc:sldMk cId="3832115812" sldId="1939"/>
        </pc:sldMkLst>
      </pc:sldChg>
      <pc:sldChg chg="modSp mod ord">
        <pc:chgData name="Stephen Mann" userId="d1f6095e-5378-425d-a7e0-21061591bb3e" providerId="ADAL" clId="{11930369-2E0E-42FA-A91C-51332EDADAE8}" dt="2019-10-29T17:15:03.685" v="1980" actId="1076"/>
        <pc:sldMkLst>
          <pc:docMk/>
          <pc:sldMk cId="354654007" sldId="1940"/>
        </pc:sldMkLst>
        <pc:spChg chg="mod">
          <ac:chgData name="Stephen Mann" userId="d1f6095e-5378-425d-a7e0-21061591bb3e" providerId="ADAL" clId="{11930369-2E0E-42FA-A91C-51332EDADAE8}" dt="2019-10-29T17:15:03.685" v="1980" actId="1076"/>
          <ac:spMkLst>
            <pc:docMk/>
            <pc:sldMk cId="354654007" sldId="1940"/>
            <ac:spMk id="3" creationId="{754547C7-C046-4D05-9AB1-D3DF479900A5}"/>
          </ac:spMkLst>
        </pc:spChg>
      </pc:sldChg>
      <pc:sldChg chg="ord">
        <pc:chgData name="Stephen Mann" userId="d1f6095e-5378-425d-a7e0-21061591bb3e" providerId="ADAL" clId="{11930369-2E0E-42FA-A91C-51332EDADAE8}" dt="2019-10-28T21:25:38.199" v="114"/>
        <pc:sldMkLst>
          <pc:docMk/>
          <pc:sldMk cId="1490695021" sldId="1941"/>
        </pc:sldMkLst>
      </pc:sldChg>
      <pc:sldChg chg="ord">
        <pc:chgData name="Stephen Mann" userId="d1f6095e-5378-425d-a7e0-21061591bb3e" providerId="ADAL" clId="{11930369-2E0E-42FA-A91C-51332EDADAE8}" dt="2019-10-28T21:25:38.199" v="114"/>
        <pc:sldMkLst>
          <pc:docMk/>
          <pc:sldMk cId="647301923" sldId="1942"/>
        </pc:sldMkLst>
      </pc:sldChg>
      <pc:sldChg chg="ord">
        <pc:chgData name="Stephen Mann" userId="d1f6095e-5378-425d-a7e0-21061591bb3e" providerId="ADAL" clId="{11930369-2E0E-42FA-A91C-51332EDADAE8}" dt="2019-10-28T21:25:38.199" v="114"/>
        <pc:sldMkLst>
          <pc:docMk/>
          <pc:sldMk cId="3934627660" sldId="1943"/>
        </pc:sldMkLst>
      </pc:sldChg>
      <pc:sldChg chg="modSp add mod modShow">
        <pc:chgData name="Stephen Mann" userId="d1f6095e-5378-425d-a7e0-21061591bb3e" providerId="ADAL" clId="{11930369-2E0E-42FA-A91C-51332EDADAE8}" dt="2019-10-28T23:25:12.817" v="634" actId="20577"/>
        <pc:sldMkLst>
          <pc:docMk/>
          <pc:sldMk cId="1484105039" sldId="1944"/>
        </pc:sldMkLst>
        <pc:spChg chg="mod">
          <ac:chgData name="Stephen Mann" userId="d1f6095e-5378-425d-a7e0-21061591bb3e" providerId="ADAL" clId="{11930369-2E0E-42FA-A91C-51332EDADAE8}" dt="2019-10-28T23:25:12.817" v="634" actId="20577"/>
          <ac:spMkLst>
            <pc:docMk/>
            <pc:sldMk cId="1484105039" sldId="1944"/>
            <ac:spMk id="3" creationId="{427C23FE-2AF4-456C-83A0-0B67C703BD74}"/>
          </ac:spMkLst>
        </pc:spChg>
        <pc:spChg chg="mod">
          <ac:chgData name="Stephen Mann" userId="d1f6095e-5378-425d-a7e0-21061591bb3e" providerId="ADAL" clId="{11930369-2E0E-42FA-A91C-51332EDADAE8}" dt="2019-10-28T23:23:58.145" v="608" actId="1076"/>
          <ac:spMkLst>
            <pc:docMk/>
            <pc:sldMk cId="1484105039" sldId="1944"/>
            <ac:spMk id="6" creationId="{173E4D96-DE90-41EB-9101-9C9D09EF3960}"/>
          </ac:spMkLst>
        </pc:spChg>
        <pc:picChg chg="mod ord">
          <ac:chgData name="Stephen Mann" userId="d1f6095e-5378-425d-a7e0-21061591bb3e" providerId="ADAL" clId="{11930369-2E0E-42FA-A91C-51332EDADAE8}" dt="2019-10-28T23:23:49.548" v="607" actId="167"/>
          <ac:picMkLst>
            <pc:docMk/>
            <pc:sldMk cId="1484105039" sldId="1944"/>
            <ac:picMk id="5" creationId="{0F41927D-C77C-43C0-99A9-DF1D55E3A5CA}"/>
          </ac:picMkLst>
        </pc:picChg>
      </pc:sldChg>
      <pc:sldChg chg="add del ord">
        <pc:chgData name="Stephen Mann" userId="d1f6095e-5378-425d-a7e0-21061591bb3e" providerId="ADAL" clId="{11930369-2E0E-42FA-A91C-51332EDADAE8}" dt="2019-10-28T16:02:36.955" v="107" actId="2696"/>
        <pc:sldMkLst>
          <pc:docMk/>
          <pc:sldMk cId="1953642084" sldId="1944"/>
        </pc:sldMkLst>
      </pc:sldChg>
      <pc:sldChg chg="ord">
        <pc:chgData name="Stephen Mann" userId="d1f6095e-5378-425d-a7e0-21061591bb3e" providerId="ADAL" clId="{11930369-2E0E-42FA-A91C-51332EDADAE8}" dt="2019-10-28T21:25:38.199" v="114"/>
        <pc:sldMkLst>
          <pc:docMk/>
          <pc:sldMk cId="203203085" sldId="1945"/>
        </pc:sldMkLst>
      </pc:sldChg>
      <pc:sldChg chg="add del">
        <pc:chgData name="Stephen Mann" userId="d1f6095e-5378-425d-a7e0-21061591bb3e" providerId="ADAL" clId="{11930369-2E0E-42FA-A91C-51332EDADAE8}" dt="2019-10-28T21:36:39.808" v="152" actId="2890"/>
        <pc:sldMkLst>
          <pc:docMk/>
          <pc:sldMk cId="1574763797" sldId="1946"/>
        </pc:sldMkLst>
      </pc:sldChg>
      <pc:sldChg chg="modSp add del mod ord">
        <pc:chgData name="Stephen Mann" userId="d1f6095e-5378-425d-a7e0-21061591bb3e" providerId="ADAL" clId="{11930369-2E0E-42FA-A91C-51332EDADAE8}" dt="2019-10-29T01:39:48.886" v="1158" actId="47"/>
        <pc:sldMkLst>
          <pc:docMk/>
          <pc:sldMk cId="2449383796" sldId="1946"/>
        </pc:sldMkLst>
        <pc:spChg chg="mod">
          <ac:chgData name="Stephen Mann" userId="d1f6095e-5378-425d-a7e0-21061591bb3e" providerId="ADAL" clId="{11930369-2E0E-42FA-A91C-51332EDADAE8}" dt="2019-10-29T01:33:01.136" v="1142" actId="6549"/>
          <ac:spMkLst>
            <pc:docMk/>
            <pc:sldMk cId="2449383796" sldId="1946"/>
            <ac:spMk id="6" creationId="{00000000-0000-0000-0000-000000000000}"/>
          </ac:spMkLst>
        </pc:spChg>
        <pc:spChg chg="mod">
          <ac:chgData name="Stephen Mann" userId="d1f6095e-5378-425d-a7e0-21061591bb3e" providerId="ADAL" clId="{11930369-2E0E-42FA-A91C-51332EDADAE8}" dt="2019-10-28T21:37:28.076" v="189" actId="20577"/>
          <ac:spMkLst>
            <pc:docMk/>
            <pc:sldMk cId="2449383796" sldId="1946"/>
            <ac:spMk id="17" creationId="{00000000-0000-0000-0000-000000000000}"/>
          </ac:spMkLst>
        </pc:spChg>
      </pc:sldChg>
      <pc:sldChg chg="add del replId">
        <pc:chgData name="Stephen Mann" userId="d1f6095e-5378-425d-a7e0-21061591bb3e" providerId="ADAL" clId="{11930369-2E0E-42FA-A91C-51332EDADAE8}" dt="2019-10-28T21:36:39.808" v="152" actId="2890"/>
        <pc:sldMkLst>
          <pc:docMk/>
          <pc:sldMk cId="430419760" sldId="1947"/>
        </pc:sldMkLst>
      </pc:sldChg>
      <pc:sldChg chg="modSp add mod ord">
        <pc:chgData name="Stephen Mann" userId="d1f6095e-5378-425d-a7e0-21061591bb3e" providerId="ADAL" clId="{11930369-2E0E-42FA-A91C-51332EDADAE8}" dt="2019-10-28T21:38:12.759" v="200" actId="20577"/>
        <pc:sldMkLst>
          <pc:docMk/>
          <pc:sldMk cId="2295851008" sldId="1947"/>
        </pc:sldMkLst>
        <pc:spChg chg="mod">
          <ac:chgData name="Stephen Mann" userId="d1f6095e-5378-425d-a7e0-21061591bb3e" providerId="ADAL" clId="{11930369-2E0E-42FA-A91C-51332EDADAE8}" dt="2019-10-28T21:38:12.759" v="200" actId="20577"/>
          <ac:spMkLst>
            <pc:docMk/>
            <pc:sldMk cId="2295851008" sldId="1947"/>
            <ac:spMk id="2" creationId="{00000000-0000-0000-0000-000000000000}"/>
          </ac:spMkLst>
        </pc:spChg>
      </pc:sldChg>
      <pc:sldChg chg="addSp delSp modSp add mod modAnim">
        <pc:chgData name="Stephen Mann" userId="d1f6095e-5378-425d-a7e0-21061591bb3e" providerId="ADAL" clId="{11930369-2E0E-42FA-A91C-51332EDADAE8}" dt="2019-10-28T23:01:28.711" v="575" actId="12084"/>
        <pc:sldMkLst>
          <pc:docMk/>
          <pc:sldMk cId="1217497794" sldId="1948"/>
        </pc:sldMkLst>
        <pc:spChg chg="del">
          <ac:chgData name="Stephen Mann" userId="d1f6095e-5378-425d-a7e0-21061591bb3e" providerId="ADAL" clId="{11930369-2E0E-42FA-A91C-51332EDADAE8}" dt="2019-10-28T22:28:54.798" v="430" actId="478"/>
          <ac:spMkLst>
            <pc:docMk/>
            <pc:sldMk cId="1217497794" sldId="1948"/>
            <ac:spMk id="2" creationId="{BBC292A8-F134-4D11-B659-5C808572353A}"/>
          </ac:spMkLst>
        </pc:spChg>
        <pc:spChg chg="del mod">
          <ac:chgData name="Stephen Mann" userId="d1f6095e-5378-425d-a7e0-21061591bb3e" providerId="ADAL" clId="{11930369-2E0E-42FA-A91C-51332EDADAE8}" dt="2019-10-28T22:30:18.914" v="438" actId="478"/>
          <ac:spMkLst>
            <pc:docMk/>
            <pc:sldMk cId="1217497794" sldId="1948"/>
            <ac:spMk id="3" creationId="{D1D54DE8-5E54-44F6-97AA-0862EC1762FC}"/>
          </ac:spMkLst>
        </pc:spChg>
        <pc:spChg chg="add del mod">
          <ac:chgData name="Stephen Mann" userId="d1f6095e-5378-425d-a7e0-21061591bb3e" providerId="ADAL" clId="{11930369-2E0E-42FA-A91C-51332EDADAE8}" dt="2019-10-28T23:01:28.711" v="575" actId="12084"/>
          <ac:spMkLst>
            <pc:docMk/>
            <pc:sldMk cId="1217497794" sldId="1948"/>
            <ac:spMk id="6" creationId="{00000000-0000-0000-0000-000000000000}"/>
          </ac:spMkLst>
        </pc:spChg>
        <pc:spChg chg="mod">
          <ac:chgData name="Stephen Mann" userId="d1f6095e-5378-425d-a7e0-21061591bb3e" providerId="ADAL" clId="{11930369-2E0E-42FA-A91C-51332EDADAE8}" dt="2019-10-28T21:49:01.971" v="260" actId="20577"/>
          <ac:spMkLst>
            <pc:docMk/>
            <pc:sldMk cId="1217497794" sldId="1948"/>
            <ac:spMk id="17" creationId="{00000000-0000-0000-0000-000000000000}"/>
          </ac:spMkLst>
        </pc:spChg>
        <pc:grpChg chg="add">
          <ac:chgData name="Stephen Mann" userId="d1f6095e-5378-425d-a7e0-21061591bb3e" providerId="ADAL" clId="{11930369-2E0E-42FA-A91C-51332EDADAE8}" dt="2019-10-28T22:30:07.188" v="436"/>
          <ac:grpSpMkLst>
            <pc:docMk/>
            <pc:sldMk cId="1217497794" sldId="1948"/>
            <ac:grpSpMk id="8" creationId="{35122882-F3FD-4377-B8D2-4B22E4561A56}"/>
          </ac:grpSpMkLst>
        </pc:grpChg>
        <pc:graphicFrameChg chg="add del mod">
          <ac:chgData name="Stephen Mann" userId="d1f6095e-5378-425d-a7e0-21061591bb3e" providerId="ADAL" clId="{11930369-2E0E-42FA-A91C-51332EDADAE8}" dt="2019-10-28T22:59:58.315" v="571" actId="12084"/>
          <ac:graphicFrameMkLst>
            <pc:docMk/>
            <pc:sldMk cId="1217497794" sldId="1948"/>
            <ac:graphicFrameMk id="4" creationId="{0CACEC2E-D6BD-4A92-9E3A-2882E60496F9}"/>
          </ac:graphicFrameMkLst>
        </pc:graphicFrameChg>
        <pc:graphicFrameChg chg="add del modGraphic">
          <ac:chgData name="Stephen Mann" userId="d1f6095e-5378-425d-a7e0-21061591bb3e" providerId="ADAL" clId="{11930369-2E0E-42FA-A91C-51332EDADAE8}" dt="2019-10-28T23:00:33.723" v="573" actId="1032"/>
          <ac:graphicFrameMkLst>
            <pc:docMk/>
            <pc:sldMk cId="1217497794" sldId="1948"/>
            <ac:graphicFrameMk id="5" creationId="{61BA9904-9DAC-4ACD-A045-9823ADBDCB26}"/>
          </ac:graphicFrameMkLst>
        </pc:graphicFrameChg>
        <pc:graphicFrameChg chg="add del mod">
          <ac:chgData name="Stephen Mann" userId="d1f6095e-5378-425d-a7e0-21061591bb3e" providerId="ADAL" clId="{11930369-2E0E-42FA-A91C-51332EDADAE8}" dt="2019-10-28T23:01:28.711" v="575" actId="12084"/>
          <ac:graphicFrameMkLst>
            <pc:docMk/>
            <pc:sldMk cId="1217497794" sldId="1948"/>
            <ac:graphicFrameMk id="11" creationId="{976574BA-1EA3-46ED-80EF-331DE91B0D01}"/>
          </ac:graphicFrameMkLst>
        </pc:graphicFrameChg>
        <pc:picChg chg="del">
          <ac:chgData name="Stephen Mann" userId="d1f6095e-5378-425d-a7e0-21061591bb3e" providerId="ADAL" clId="{11930369-2E0E-42FA-A91C-51332EDADAE8}" dt="2019-10-28T22:28:57.070" v="431" actId="478"/>
          <ac:picMkLst>
            <pc:docMk/>
            <pc:sldMk cId="1217497794" sldId="1948"/>
            <ac:picMk id="7" creationId="{2EFE7C43-35A7-4D79-94A4-B1FD3E7D5C45}"/>
          </ac:picMkLst>
        </pc:picChg>
      </pc:sldChg>
      <pc:sldChg chg="add del replId">
        <pc:chgData name="Stephen Mann" userId="d1f6095e-5378-425d-a7e0-21061591bb3e" providerId="ADAL" clId="{11930369-2E0E-42FA-A91C-51332EDADAE8}" dt="2019-10-28T21:36:39.808" v="152" actId="2890"/>
        <pc:sldMkLst>
          <pc:docMk/>
          <pc:sldMk cId="3441410482" sldId="1948"/>
        </pc:sldMkLst>
      </pc:sldChg>
      <pc:sldChg chg="add del replId">
        <pc:chgData name="Stephen Mann" userId="d1f6095e-5378-425d-a7e0-21061591bb3e" providerId="ADAL" clId="{11930369-2E0E-42FA-A91C-51332EDADAE8}" dt="2019-10-28T21:36:39.808" v="152" actId="2890"/>
        <pc:sldMkLst>
          <pc:docMk/>
          <pc:sldMk cId="176527120" sldId="1949"/>
        </pc:sldMkLst>
      </pc:sldChg>
      <pc:sldChg chg="modSp add mod ord">
        <pc:chgData name="Stephen Mann" userId="d1f6095e-5378-425d-a7e0-21061591bb3e" providerId="ADAL" clId="{11930369-2E0E-42FA-A91C-51332EDADAE8}" dt="2019-10-28T23:35:35.116" v="964" actId="20577"/>
        <pc:sldMkLst>
          <pc:docMk/>
          <pc:sldMk cId="2381203704" sldId="1949"/>
        </pc:sldMkLst>
        <pc:spChg chg="mod">
          <ac:chgData name="Stephen Mann" userId="d1f6095e-5378-425d-a7e0-21061591bb3e" providerId="ADAL" clId="{11930369-2E0E-42FA-A91C-51332EDADAE8}" dt="2019-10-28T23:35:35.116" v="964" actId="20577"/>
          <ac:spMkLst>
            <pc:docMk/>
            <pc:sldMk cId="2381203704" sldId="1949"/>
            <ac:spMk id="2" creationId="{33C22ED8-0AB2-4D55-BE22-D4B0ADC0D5CB}"/>
          </ac:spMkLst>
        </pc:spChg>
        <pc:spChg chg="mod">
          <ac:chgData name="Stephen Mann" userId="d1f6095e-5378-425d-a7e0-21061591bb3e" providerId="ADAL" clId="{11930369-2E0E-42FA-A91C-51332EDADAE8}" dt="2019-10-28T23:34:07.708" v="703" actId="20577"/>
          <ac:spMkLst>
            <pc:docMk/>
            <pc:sldMk cId="2381203704" sldId="1949"/>
            <ac:spMk id="3" creationId="{427C23FE-2AF4-456C-83A0-0B67C703BD74}"/>
          </ac:spMkLst>
        </pc:spChg>
        <pc:spChg chg="mod">
          <ac:chgData name="Stephen Mann" userId="d1f6095e-5378-425d-a7e0-21061591bb3e" providerId="ADAL" clId="{11930369-2E0E-42FA-A91C-51332EDADAE8}" dt="2019-10-28T23:34:40.115" v="906" actId="1036"/>
          <ac:spMkLst>
            <pc:docMk/>
            <pc:sldMk cId="2381203704" sldId="1949"/>
            <ac:spMk id="6" creationId="{173E4D96-DE90-41EB-9101-9C9D09EF3960}"/>
          </ac:spMkLst>
        </pc:spChg>
        <pc:picChg chg="mod">
          <ac:chgData name="Stephen Mann" userId="d1f6095e-5378-425d-a7e0-21061591bb3e" providerId="ADAL" clId="{11930369-2E0E-42FA-A91C-51332EDADAE8}" dt="2019-10-28T23:34:17.450" v="704" actId="1076"/>
          <ac:picMkLst>
            <pc:docMk/>
            <pc:sldMk cId="2381203704" sldId="1949"/>
            <ac:picMk id="5" creationId="{0F41927D-C77C-43C0-99A9-DF1D55E3A5CA}"/>
          </ac:picMkLst>
        </pc:picChg>
      </pc:sldChg>
      <pc:sldChg chg="add del replId">
        <pc:chgData name="Stephen Mann" userId="d1f6095e-5378-425d-a7e0-21061591bb3e" providerId="ADAL" clId="{11930369-2E0E-42FA-A91C-51332EDADAE8}" dt="2019-10-28T21:36:39.808" v="152" actId="2890"/>
        <pc:sldMkLst>
          <pc:docMk/>
          <pc:sldMk cId="1798069393" sldId="1950"/>
        </pc:sldMkLst>
      </pc:sldChg>
      <pc:sldChg chg="addSp delSp modSp new mod setBg modClrScheme chgLayout">
        <pc:chgData name="Stephen Mann" userId="d1f6095e-5378-425d-a7e0-21061591bb3e" providerId="ADAL" clId="{11930369-2E0E-42FA-A91C-51332EDADAE8}" dt="2019-10-29T00:04:05.807" v="1141" actId="26606"/>
        <pc:sldMkLst>
          <pc:docMk/>
          <pc:sldMk cId="2095364667" sldId="1950"/>
        </pc:sldMkLst>
        <pc:spChg chg="mod">
          <ac:chgData name="Stephen Mann" userId="d1f6095e-5378-425d-a7e0-21061591bb3e" providerId="ADAL" clId="{11930369-2E0E-42FA-A91C-51332EDADAE8}" dt="2019-10-29T00:04:05.807" v="1141" actId="26606"/>
          <ac:spMkLst>
            <pc:docMk/>
            <pc:sldMk cId="2095364667" sldId="1950"/>
            <ac:spMk id="2" creationId="{50360435-0911-4E2E-ABB7-64D9970153DF}"/>
          </ac:spMkLst>
        </pc:spChg>
        <pc:spChg chg="mod">
          <ac:chgData name="Stephen Mann" userId="d1f6095e-5378-425d-a7e0-21061591bb3e" providerId="ADAL" clId="{11930369-2E0E-42FA-A91C-51332EDADAE8}" dt="2019-10-29T00:04:05.807" v="1141" actId="26606"/>
          <ac:spMkLst>
            <pc:docMk/>
            <pc:sldMk cId="2095364667" sldId="1950"/>
            <ac:spMk id="3" creationId="{4F115E24-7802-45B0-8DE8-19D61CE35DF7}"/>
          </ac:spMkLst>
        </pc:spChg>
        <pc:spChg chg="del">
          <ac:chgData name="Stephen Mann" userId="d1f6095e-5378-425d-a7e0-21061591bb3e" providerId="ADAL" clId="{11930369-2E0E-42FA-A91C-51332EDADAE8}" dt="2019-10-29T00:02:10.725" v="1009"/>
          <ac:spMkLst>
            <pc:docMk/>
            <pc:sldMk cId="2095364667" sldId="1950"/>
            <ac:spMk id="4" creationId="{B8302135-E379-47AB-97FA-E60877130DE8}"/>
          </ac:spMkLst>
        </pc:spChg>
        <pc:picChg chg="add mod">
          <ac:chgData name="Stephen Mann" userId="d1f6095e-5378-425d-a7e0-21061591bb3e" providerId="ADAL" clId="{11930369-2E0E-42FA-A91C-51332EDADAE8}" dt="2019-10-29T00:04:05.807" v="1141" actId="26606"/>
          <ac:picMkLst>
            <pc:docMk/>
            <pc:sldMk cId="2095364667" sldId="1950"/>
            <ac:picMk id="5" creationId="{D57E4137-C225-48E1-BF2C-4097850D4877}"/>
          </ac:picMkLst>
        </pc:picChg>
      </pc:sldChg>
      <pc:sldChg chg="add del replId">
        <pc:chgData name="Stephen Mann" userId="d1f6095e-5378-425d-a7e0-21061591bb3e" providerId="ADAL" clId="{11930369-2E0E-42FA-A91C-51332EDADAE8}" dt="2019-10-28T21:36:39.808" v="152" actId="2890"/>
        <pc:sldMkLst>
          <pc:docMk/>
          <pc:sldMk cId="2519554754" sldId="1951"/>
        </pc:sldMkLst>
      </pc:sldChg>
      <pc:sldChg chg="add del">
        <pc:chgData name="Stephen Mann" userId="d1f6095e-5378-425d-a7e0-21061591bb3e" providerId="ADAL" clId="{11930369-2E0E-42FA-A91C-51332EDADAE8}" dt="2019-10-29T01:39:54.062" v="1160" actId="47"/>
        <pc:sldMkLst>
          <pc:docMk/>
          <pc:sldMk cId="2754249626" sldId="1951"/>
        </pc:sldMkLst>
      </pc:sldChg>
      <pc:sldChg chg="add">
        <pc:chgData name="Stephen Mann" userId="d1f6095e-5378-425d-a7e0-21061591bb3e" providerId="ADAL" clId="{11930369-2E0E-42FA-A91C-51332EDADAE8}" dt="2019-10-29T01:38:32.287" v="1146"/>
        <pc:sldMkLst>
          <pc:docMk/>
          <pc:sldMk cId="3345004170" sldId="1952"/>
        </pc:sldMkLst>
      </pc:sldChg>
      <pc:sldChg chg="add">
        <pc:chgData name="Stephen Mann" userId="d1f6095e-5378-425d-a7e0-21061591bb3e" providerId="ADAL" clId="{11930369-2E0E-42FA-A91C-51332EDADAE8}" dt="2019-10-29T01:38:33.704" v="1148"/>
        <pc:sldMkLst>
          <pc:docMk/>
          <pc:sldMk cId="3153702099" sldId="1953"/>
        </pc:sldMkLst>
      </pc:sldChg>
      <pc:sldChg chg="add">
        <pc:chgData name="Stephen Mann" userId="d1f6095e-5378-425d-a7e0-21061591bb3e" providerId="ADAL" clId="{11930369-2E0E-42FA-A91C-51332EDADAE8}" dt="2019-10-29T01:38:46.250" v="1150"/>
        <pc:sldMkLst>
          <pc:docMk/>
          <pc:sldMk cId="118881557" sldId="1954"/>
        </pc:sldMkLst>
      </pc:sldChg>
      <pc:sldChg chg="add del">
        <pc:chgData name="Stephen Mann" userId="d1f6095e-5378-425d-a7e0-21061591bb3e" providerId="ADAL" clId="{11930369-2E0E-42FA-A91C-51332EDADAE8}" dt="2019-10-29T01:39:25.979" v="1153" actId="2696"/>
        <pc:sldMkLst>
          <pc:docMk/>
          <pc:sldMk cId="1963003981" sldId="1955"/>
        </pc:sldMkLst>
      </pc:sldChg>
      <pc:sldChg chg="add ord">
        <pc:chgData name="Stephen Mann" userId="d1f6095e-5378-425d-a7e0-21061591bb3e" providerId="ADAL" clId="{11930369-2E0E-42FA-A91C-51332EDADAE8}" dt="2019-10-29T01:39:39.106" v="1157"/>
        <pc:sldMkLst>
          <pc:docMk/>
          <pc:sldMk cId="3171450845" sldId="1955"/>
        </pc:sldMkLst>
      </pc:sldChg>
      <pc:sldChg chg="addSp delSp modSp add mod modClrScheme chgLayout">
        <pc:chgData name="Stephen Mann" userId="d1f6095e-5378-425d-a7e0-21061591bb3e" providerId="ADAL" clId="{11930369-2E0E-42FA-A91C-51332EDADAE8}" dt="2019-10-29T03:04:50.579" v="1920" actId="1076"/>
        <pc:sldMkLst>
          <pc:docMk/>
          <pc:sldMk cId="3735375713" sldId="1956"/>
        </pc:sldMkLst>
        <pc:spChg chg="mod ord">
          <ac:chgData name="Stephen Mann" userId="d1f6095e-5378-425d-a7e0-21061591bb3e" providerId="ADAL" clId="{11930369-2E0E-42FA-A91C-51332EDADAE8}" dt="2019-10-29T03:03:48.534" v="1908" actId="26606"/>
          <ac:spMkLst>
            <pc:docMk/>
            <pc:sldMk cId="3735375713" sldId="1956"/>
            <ac:spMk id="2" creationId="{50360435-0911-4E2E-ABB7-64D9970153DF}"/>
          </ac:spMkLst>
        </pc:spChg>
        <pc:spChg chg="del mod ord">
          <ac:chgData name="Stephen Mann" userId="d1f6095e-5378-425d-a7e0-21061591bb3e" providerId="ADAL" clId="{11930369-2E0E-42FA-A91C-51332EDADAE8}" dt="2019-10-29T03:04:25.557" v="1916" actId="12084"/>
          <ac:spMkLst>
            <pc:docMk/>
            <pc:sldMk cId="3735375713" sldId="1956"/>
            <ac:spMk id="3" creationId="{4F115E24-7802-45B0-8DE8-19D61CE35DF7}"/>
          </ac:spMkLst>
        </pc:spChg>
        <pc:graphicFrameChg chg="add mod">
          <ac:chgData name="Stephen Mann" userId="d1f6095e-5378-425d-a7e0-21061591bb3e" providerId="ADAL" clId="{11930369-2E0E-42FA-A91C-51332EDADAE8}" dt="2019-10-29T03:04:46.644" v="1919" actId="1076"/>
          <ac:graphicFrameMkLst>
            <pc:docMk/>
            <pc:sldMk cId="3735375713" sldId="1956"/>
            <ac:graphicFrameMk id="4" creationId="{2A57224F-2A8A-4208-954F-A0B3E71313DB}"/>
          </ac:graphicFrameMkLst>
        </pc:graphicFrameChg>
        <pc:picChg chg="mod">
          <ac:chgData name="Stephen Mann" userId="d1f6095e-5378-425d-a7e0-21061591bb3e" providerId="ADAL" clId="{11930369-2E0E-42FA-A91C-51332EDADAE8}" dt="2019-10-29T03:04:50.579" v="1920" actId="1076"/>
          <ac:picMkLst>
            <pc:docMk/>
            <pc:sldMk cId="3735375713" sldId="1956"/>
            <ac:picMk id="5" creationId="{D57E4137-C225-48E1-BF2C-4097850D4877}"/>
          </ac:picMkLst>
        </pc:picChg>
      </pc:sldChg>
      <pc:sldChg chg="modSp new mod">
        <pc:chgData name="Stephen Mann" userId="d1f6095e-5378-425d-a7e0-21061591bb3e" providerId="ADAL" clId="{11930369-2E0E-42FA-A91C-51332EDADAE8}" dt="2019-10-30T00:27:10.328" v="1999" actId="20577"/>
        <pc:sldMkLst>
          <pc:docMk/>
          <pc:sldMk cId="1434383999" sldId="1957"/>
        </pc:sldMkLst>
        <pc:spChg chg="mod">
          <ac:chgData name="Stephen Mann" userId="d1f6095e-5378-425d-a7e0-21061591bb3e" providerId="ADAL" clId="{11930369-2E0E-42FA-A91C-51332EDADAE8}" dt="2019-10-30T00:27:10.328" v="1999" actId="20577"/>
          <ac:spMkLst>
            <pc:docMk/>
            <pc:sldMk cId="1434383999" sldId="1957"/>
            <ac:spMk id="2" creationId="{F48A48DA-540A-4F86-A655-88972F3B85D9}"/>
          </ac:spMkLst>
        </pc:spChg>
      </pc:sldChg>
      <pc:sldChg chg="addSp delSp modSp add mod ord">
        <pc:chgData name="Stephen Mann" userId="d1f6095e-5378-425d-a7e0-21061591bb3e" providerId="ADAL" clId="{11930369-2E0E-42FA-A91C-51332EDADAE8}" dt="2019-10-30T01:17:05.851" v="2074" actId="20577"/>
        <pc:sldMkLst>
          <pc:docMk/>
          <pc:sldMk cId="2639323717" sldId="1958"/>
        </pc:sldMkLst>
        <pc:spChg chg="add mod">
          <ac:chgData name="Stephen Mann" userId="d1f6095e-5378-425d-a7e0-21061591bb3e" providerId="ADAL" clId="{11930369-2E0E-42FA-A91C-51332EDADAE8}" dt="2019-10-30T01:15:19.733" v="2070" actId="1076"/>
          <ac:spMkLst>
            <pc:docMk/>
            <pc:sldMk cId="2639323717" sldId="1958"/>
            <ac:spMk id="3" creationId="{9CD94396-0279-4D7A-91E3-F34C090F9E66}"/>
          </ac:spMkLst>
        </pc:spChg>
        <pc:spChg chg="del mod">
          <ac:chgData name="Stephen Mann" userId="d1f6095e-5378-425d-a7e0-21061591bb3e" providerId="ADAL" clId="{11930369-2E0E-42FA-A91C-51332EDADAE8}" dt="2019-10-30T01:01:48.866" v="2043"/>
          <ac:spMkLst>
            <pc:docMk/>
            <pc:sldMk cId="2639323717" sldId="1958"/>
            <ac:spMk id="6" creationId="{00000000-0000-0000-0000-000000000000}"/>
          </ac:spMkLst>
        </pc:spChg>
        <pc:spChg chg="mod">
          <ac:chgData name="Stephen Mann" userId="d1f6095e-5378-425d-a7e0-21061591bb3e" providerId="ADAL" clId="{11930369-2E0E-42FA-A91C-51332EDADAE8}" dt="2019-10-30T00:37:59.150" v="2030" actId="20577"/>
          <ac:spMkLst>
            <pc:docMk/>
            <pc:sldMk cId="2639323717" sldId="1958"/>
            <ac:spMk id="17" creationId="{00000000-0000-0000-0000-000000000000}"/>
          </ac:spMkLst>
        </pc:spChg>
        <pc:graphicFrameChg chg="add mod modGraphic">
          <ac:chgData name="Stephen Mann" userId="d1f6095e-5378-425d-a7e0-21061591bb3e" providerId="ADAL" clId="{11930369-2E0E-42FA-A91C-51332EDADAE8}" dt="2019-10-30T01:17:05.851" v="2074" actId="20577"/>
          <ac:graphicFrameMkLst>
            <pc:docMk/>
            <pc:sldMk cId="2639323717" sldId="1958"/>
            <ac:graphicFrameMk id="5" creationId="{B80D7631-75A5-431C-A2A4-5017F02F6E5D}"/>
          </ac:graphicFrameMkLst>
        </pc:graphicFrameChg>
        <pc:picChg chg="del">
          <ac:chgData name="Stephen Mann" userId="d1f6095e-5378-425d-a7e0-21061591bb3e" providerId="ADAL" clId="{11930369-2E0E-42FA-A91C-51332EDADAE8}" dt="2019-10-30T00:38:09.105" v="2031" actId="478"/>
          <ac:picMkLst>
            <pc:docMk/>
            <pc:sldMk cId="2639323717" sldId="1958"/>
            <ac:picMk id="4" creationId="{161C632D-14DD-468D-BDE5-E0A197E53928}"/>
          </ac:picMkLst>
        </pc:picChg>
      </pc:sldChg>
      <pc:sldMasterChg chg="add addSldLayout">
        <pc:chgData name="Stephen Mann" userId="d1f6095e-5378-425d-a7e0-21061591bb3e" providerId="ADAL" clId="{11930369-2E0E-42FA-A91C-51332EDADAE8}" dt="2019-10-29T01:39:36.093" v="1154" actId="27028"/>
        <pc:sldMasterMkLst>
          <pc:docMk/>
          <pc:sldMasterMk cId="3103045202" sldId="2147483660"/>
        </pc:sldMasterMkLst>
        <pc:sldLayoutChg chg="add">
          <pc:chgData name="Stephen Mann" userId="d1f6095e-5378-425d-a7e0-21061591bb3e" providerId="ADAL" clId="{11930369-2E0E-42FA-A91C-51332EDADAE8}" dt="2019-10-29T01:39:36.093" v="1154" actId="27028"/>
          <pc:sldLayoutMkLst>
            <pc:docMk/>
            <pc:sldMasterMk cId="3103045202" sldId="2147483660"/>
            <pc:sldLayoutMk cId="700185190" sldId="2147483664"/>
          </pc:sldLayoutMkLst>
        </pc:sldLayoutChg>
        <pc:sldLayoutChg chg="add">
          <pc:chgData name="Stephen Mann" userId="d1f6095e-5378-425d-a7e0-21061591bb3e" providerId="ADAL" clId="{11930369-2E0E-42FA-A91C-51332EDADAE8}" dt="2019-10-29T01:38:32.271" v="1145" actId="27028"/>
          <pc:sldLayoutMkLst>
            <pc:docMk/>
            <pc:sldMasterMk cId="3103045202" sldId="2147483660"/>
            <pc:sldLayoutMk cId="2786710102" sldId="2147483667"/>
          </pc:sldLayoutMkLst>
        </pc:sldLayoutChg>
        <pc:sldLayoutChg chg="add">
          <pc:chgData name="Stephen Mann" userId="d1f6095e-5378-425d-a7e0-21061591bb3e" providerId="ADAL" clId="{11930369-2E0E-42FA-A91C-51332EDADAE8}" dt="2019-10-29T01:38:21.124" v="1143" actId="27028"/>
          <pc:sldLayoutMkLst>
            <pc:docMk/>
            <pc:sldMasterMk cId="3103045202" sldId="2147483660"/>
            <pc:sldLayoutMk cId="2836831198" sldId="2147483670"/>
          </pc:sldLayoutMkLst>
        </pc:sldLayoutChg>
        <pc:sldLayoutChg chg="add">
          <pc:chgData name="Stephen Mann" userId="d1f6095e-5378-425d-a7e0-21061591bb3e" providerId="ADAL" clId="{11930369-2E0E-42FA-A91C-51332EDADAE8}" dt="2019-10-29T01:38:33.704" v="1147" actId="27028"/>
          <pc:sldLayoutMkLst>
            <pc:docMk/>
            <pc:sldMasterMk cId="3103045202" sldId="2147483660"/>
            <pc:sldLayoutMk cId="3851502993" sldId="2147483687"/>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C3310-51A6-4B25-ADF8-9F42A3152CAE}"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628D50F8-3F98-4A60-BCC0-3BD64058A676}">
      <dgm:prSet/>
      <dgm:spPr/>
      <dgm:t>
        <a:bodyPr/>
        <a:lstStyle/>
        <a:p>
          <a:pPr>
            <a:lnSpc>
              <a:spcPct val="100000"/>
            </a:lnSpc>
            <a:defRPr b="1"/>
          </a:pPr>
          <a:r>
            <a:rPr lang="en-US" baseline="0"/>
            <a:t>Plan</a:t>
          </a:r>
          <a:endParaRPr lang="en-US"/>
        </a:p>
      </dgm:t>
    </dgm:pt>
    <dgm:pt modelId="{81C5ADF5-9A41-4C20-9703-7D017B35FA6E}" type="parTrans" cxnId="{42259A83-DCC2-4AF7-9ECC-5F0C8F6FACAE}">
      <dgm:prSet/>
      <dgm:spPr/>
      <dgm:t>
        <a:bodyPr/>
        <a:lstStyle/>
        <a:p>
          <a:endParaRPr lang="en-US"/>
        </a:p>
      </dgm:t>
    </dgm:pt>
    <dgm:pt modelId="{FF2552F8-4907-4CF8-924D-31DC6EF2A5DB}" type="sibTrans" cxnId="{42259A83-DCC2-4AF7-9ECC-5F0C8F6FACAE}">
      <dgm:prSet/>
      <dgm:spPr/>
      <dgm:t>
        <a:bodyPr/>
        <a:lstStyle/>
        <a:p>
          <a:endParaRPr lang="en-US"/>
        </a:p>
      </dgm:t>
    </dgm:pt>
    <dgm:pt modelId="{AA379CDB-1A54-4CD6-BF84-BD1367CF9B2D}">
      <dgm:prSet/>
      <dgm:spPr/>
      <dgm:t>
        <a:bodyPr/>
        <a:lstStyle/>
        <a:p>
          <a:pPr>
            <a:lnSpc>
              <a:spcPct val="100000"/>
            </a:lnSpc>
          </a:pPr>
          <a:r>
            <a:rPr lang="en-US" baseline="0" dirty="0"/>
            <a:t>Boards</a:t>
          </a:r>
          <a:endParaRPr lang="en-US" dirty="0"/>
        </a:p>
      </dgm:t>
    </dgm:pt>
    <dgm:pt modelId="{48BB89E5-C999-49B5-BA46-362F7BD3B905}" type="parTrans" cxnId="{E6B92097-3F16-4427-BF4D-AE35B50553A5}">
      <dgm:prSet/>
      <dgm:spPr/>
      <dgm:t>
        <a:bodyPr/>
        <a:lstStyle/>
        <a:p>
          <a:endParaRPr lang="en-US"/>
        </a:p>
      </dgm:t>
    </dgm:pt>
    <dgm:pt modelId="{C4EF4BD6-1534-4E50-B5E7-45C8E56FCA24}" type="sibTrans" cxnId="{E6B92097-3F16-4427-BF4D-AE35B50553A5}">
      <dgm:prSet/>
      <dgm:spPr/>
      <dgm:t>
        <a:bodyPr/>
        <a:lstStyle/>
        <a:p>
          <a:endParaRPr lang="en-US"/>
        </a:p>
      </dgm:t>
    </dgm:pt>
    <dgm:pt modelId="{AE326F6E-A43B-4D50-9AB2-3F5B6CEED497}">
      <dgm:prSet/>
      <dgm:spPr/>
      <dgm:t>
        <a:bodyPr/>
        <a:lstStyle/>
        <a:p>
          <a:pPr>
            <a:lnSpc>
              <a:spcPct val="100000"/>
            </a:lnSpc>
            <a:defRPr b="1"/>
          </a:pPr>
          <a:r>
            <a:rPr lang="en-US" baseline="0"/>
            <a:t>Develop</a:t>
          </a:r>
          <a:endParaRPr lang="en-US"/>
        </a:p>
      </dgm:t>
    </dgm:pt>
    <dgm:pt modelId="{2C1CC157-13E1-4A11-86B0-493AB54A4E47}" type="parTrans" cxnId="{54A381B2-DCFB-453C-8837-78375A87F400}">
      <dgm:prSet/>
      <dgm:spPr/>
      <dgm:t>
        <a:bodyPr/>
        <a:lstStyle/>
        <a:p>
          <a:endParaRPr lang="en-US"/>
        </a:p>
      </dgm:t>
    </dgm:pt>
    <dgm:pt modelId="{21D0784A-4BEE-409F-93F6-F3C39D2AB2A8}" type="sibTrans" cxnId="{54A381B2-DCFB-453C-8837-78375A87F400}">
      <dgm:prSet/>
      <dgm:spPr/>
      <dgm:t>
        <a:bodyPr/>
        <a:lstStyle/>
        <a:p>
          <a:endParaRPr lang="en-US"/>
        </a:p>
      </dgm:t>
    </dgm:pt>
    <dgm:pt modelId="{985EA79D-527E-4C9B-BF4B-6E6364451A79}">
      <dgm:prSet/>
      <dgm:spPr/>
      <dgm:t>
        <a:bodyPr/>
        <a:lstStyle/>
        <a:p>
          <a:pPr>
            <a:lnSpc>
              <a:spcPct val="100000"/>
            </a:lnSpc>
          </a:pPr>
          <a:r>
            <a:rPr lang="en-US" baseline="0" dirty="0"/>
            <a:t>Branching</a:t>
          </a:r>
          <a:endParaRPr lang="en-US" dirty="0"/>
        </a:p>
      </dgm:t>
    </dgm:pt>
    <dgm:pt modelId="{D0488711-3849-4215-A2C2-CA16F3FD9B56}" type="parTrans" cxnId="{03297644-CB34-45BB-BFE5-EF2A9A013DE2}">
      <dgm:prSet/>
      <dgm:spPr/>
      <dgm:t>
        <a:bodyPr/>
        <a:lstStyle/>
        <a:p>
          <a:endParaRPr lang="en-US"/>
        </a:p>
      </dgm:t>
    </dgm:pt>
    <dgm:pt modelId="{6443B240-F7FA-462A-BD62-A107F4F4A8E1}" type="sibTrans" cxnId="{03297644-CB34-45BB-BFE5-EF2A9A013DE2}">
      <dgm:prSet/>
      <dgm:spPr/>
      <dgm:t>
        <a:bodyPr/>
        <a:lstStyle/>
        <a:p>
          <a:endParaRPr lang="en-US"/>
        </a:p>
      </dgm:t>
    </dgm:pt>
    <dgm:pt modelId="{BEA71943-93C7-4781-B474-30D2526659DE}">
      <dgm:prSet/>
      <dgm:spPr/>
      <dgm:t>
        <a:bodyPr/>
        <a:lstStyle/>
        <a:p>
          <a:pPr>
            <a:lnSpc>
              <a:spcPct val="100000"/>
            </a:lnSpc>
          </a:pPr>
          <a:r>
            <a:rPr lang="en-US" baseline="0"/>
            <a:t>Repos</a:t>
          </a:r>
          <a:endParaRPr lang="en-US"/>
        </a:p>
      </dgm:t>
    </dgm:pt>
    <dgm:pt modelId="{F3093F6B-0F3D-497A-9E03-335289CDDDEC}" type="parTrans" cxnId="{70E8E06C-BFB2-45BA-8AF2-B0E44E11224E}">
      <dgm:prSet/>
      <dgm:spPr/>
      <dgm:t>
        <a:bodyPr/>
        <a:lstStyle/>
        <a:p>
          <a:endParaRPr lang="en-US"/>
        </a:p>
      </dgm:t>
    </dgm:pt>
    <dgm:pt modelId="{81514D8E-B939-42B3-9D31-D296754E89B8}" type="sibTrans" cxnId="{70E8E06C-BFB2-45BA-8AF2-B0E44E11224E}">
      <dgm:prSet/>
      <dgm:spPr/>
      <dgm:t>
        <a:bodyPr/>
        <a:lstStyle/>
        <a:p>
          <a:endParaRPr lang="en-US"/>
        </a:p>
      </dgm:t>
    </dgm:pt>
    <dgm:pt modelId="{A49D1A5D-181D-4DE1-A258-D87CEB30FA4B}">
      <dgm:prSet/>
      <dgm:spPr/>
      <dgm:t>
        <a:bodyPr/>
        <a:lstStyle/>
        <a:p>
          <a:pPr>
            <a:lnSpc>
              <a:spcPct val="100000"/>
            </a:lnSpc>
          </a:pPr>
          <a:r>
            <a:rPr lang="en-US" baseline="0" dirty="0"/>
            <a:t>GitHub</a:t>
          </a:r>
          <a:endParaRPr lang="en-US" dirty="0"/>
        </a:p>
      </dgm:t>
    </dgm:pt>
    <dgm:pt modelId="{EE47C66D-146A-42F9-895E-6F846CF369FC}" type="parTrans" cxnId="{93701C01-7B97-46B4-B174-B2FCF5DD8DEB}">
      <dgm:prSet/>
      <dgm:spPr/>
      <dgm:t>
        <a:bodyPr/>
        <a:lstStyle/>
        <a:p>
          <a:endParaRPr lang="en-US"/>
        </a:p>
      </dgm:t>
    </dgm:pt>
    <dgm:pt modelId="{CBD2825B-5725-4D7A-B5CF-2F633C22D0B3}" type="sibTrans" cxnId="{93701C01-7B97-46B4-B174-B2FCF5DD8DEB}">
      <dgm:prSet/>
      <dgm:spPr/>
      <dgm:t>
        <a:bodyPr/>
        <a:lstStyle/>
        <a:p>
          <a:endParaRPr lang="en-US"/>
        </a:p>
      </dgm:t>
    </dgm:pt>
    <dgm:pt modelId="{0D89BC2C-3478-4E5B-8A6D-82B109F7C3C9}">
      <dgm:prSet/>
      <dgm:spPr/>
      <dgm:t>
        <a:bodyPr/>
        <a:lstStyle/>
        <a:p>
          <a:pPr>
            <a:lnSpc>
              <a:spcPct val="100000"/>
            </a:lnSpc>
            <a:defRPr b="1"/>
          </a:pPr>
          <a:r>
            <a:rPr lang="en-US" baseline="0"/>
            <a:t>Test</a:t>
          </a:r>
          <a:endParaRPr lang="en-US"/>
        </a:p>
      </dgm:t>
    </dgm:pt>
    <dgm:pt modelId="{EE7136CD-0F8C-4CFA-8B2A-6D01CBD2E01F}" type="parTrans" cxnId="{A1F0F37E-06CB-498D-8F24-02ECBF87696D}">
      <dgm:prSet/>
      <dgm:spPr/>
      <dgm:t>
        <a:bodyPr/>
        <a:lstStyle/>
        <a:p>
          <a:endParaRPr lang="en-US"/>
        </a:p>
      </dgm:t>
    </dgm:pt>
    <dgm:pt modelId="{82863055-9E11-40BB-AD50-B83482290D7E}" type="sibTrans" cxnId="{A1F0F37E-06CB-498D-8F24-02ECBF87696D}">
      <dgm:prSet/>
      <dgm:spPr/>
      <dgm:t>
        <a:bodyPr/>
        <a:lstStyle/>
        <a:p>
          <a:endParaRPr lang="en-US"/>
        </a:p>
      </dgm:t>
    </dgm:pt>
    <dgm:pt modelId="{4B582673-82DF-4396-A889-0E00CC985060}">
      <dgm:prSet/>
      <dgm:spPr/>
      <dgm:t>
        <a:bodyPr/>
        <a:lstStyle/>
        <a:p>
          <a:pPr>
            <a:lnSpc>
              <a:spcPct val="100000"/>
            </a:lnSpc>
          </a:pPr>
          <a:r>
            <a:rPr lang="en-US" baseline="0"/>
            <a:t>Unit testing</a:t>
          </a:r>
          <a:endParaRPr lang="en-US"/>
        </a:p>
      </dgm:t>
    </dgm:pt>
    <dgm:pt modelId="{1F2AA28D-6B2E-4046-B13B-69F4DB43BA78}" type="parTrans" cxnId="{4DB90C21-B7B7-49B0-9BF9-C79205B4E927}">
      <dgm:prSet/>
      <dgm:spPr/>
      <dgm:t>
        <a:bodyPr/>
        <a:lstStyle/>
        <a:p>
          <a:endParaRPr lang="en-US"/>
        </a:p>
      </dgm:t>
    </dgm:pt>
    <dgm:pt modelId="{EFCA37AD-3524-48D8-8836-F5FE4ADDB0DD}" type="sibTrans" cxnId="{4DB90C21-B7B7-49B0-9BF9-C79205B4E927}">
      <dgm:prSet/>
      <dgm:spPr/>
      <dgm:t>
        <a:bodyPr/>
        <a:lstStyle/>
        <a:p>
          <a:endParaRPr lang="en-US"/>
        </a:p>
      </dgm:t>
    </dgm:pt>
    <dgm:pt modelId="{2EDCF8F0-D869-4332-BC52-36478EFC2B21}">
      <dgm:prSet/>
      <dgm:spPr/>
      <dgm:t>
        <a:bodyPr/>
        <a:lstStyle/>
        <a:p>
          <a:pPr>
            <a:lnSpc>
              <a:spcPct val="100000"/>
            </a:lnSpc>
          </a:pPr>
          <a:r>
            <a:rPr lang="en-US" baseline="0"/>
            <a:t>Test plans</a:t>
          </a:r>
          <a:endParaRPr lang="en-US"/>
        </a:p>
      </dgm:t>
    </dgm:pt>
    <dgm:pt modelId="{BF87277D-4CA7-4921-935E-38D2E53BD3E9}" type="parTrans" cxnId="{3C191533-7217-4721-B362-56FC2C558A08}">
      <dgm:prSet/>
      <dgm:spPr/>
      <dgm:t>
        <a:bodyPr/>
        <a:lstStyle/>
        <a:p>
          <a:endParaRPr lang="en-US"/>
        </a:p>
      </dgm:t>
    </dgm:pt>
    <dgm:pt modelId="{CFC13969-1381-418D-B57C-DC4A106C9AFB}" type="sibTrans" cxnId="{3C191533-7217-4721-B362-56FC2C558A08}">
      <dgm:prSet/>
      <dgm:spPr/>
      <dgm:t>
        <a:bodyPr/>
        <a:lstStyle/>
        <a:p>
          <a:endParaRPr lang="en-US"/>
        </a:p>
      </dgm:t>
    </dgm:pt>
    <dgm:pt modelId="{AA6F80AC-05DF-4D05-ACF5-90678A04510F}">
      <dgm:prSet/>
      <dgm:spPr/>
      <dgm:t>
        <a:bodyPr/>
        <a:lstStyle/>
        <a:p>
          <a:pPr>
            <a:lnSpc>
              <a:spcPct val="100000"/>
            </a:lnSpc>
            <a:defRPr b="1"/>
          </a:pPr>
          <a:r>
            <a:rPr lang="en-US" baseline="0"/>
            <a:t>Deploy</a:t>
          </a:r>
          <a:endParaRPr lang="en-US"/>
        </a:p>
      </dgm:t>
    </dgm:pt>
    <dgm:pt modelId="{23D23F96-713C-4F6D-9C44-9F4AF384D25A}" type="parTrans" cxnId="{33507A9D-F9E1-482F-89FE-1B99C93F6FE8}">
      <dgm:prSet/>
      <dgm:spPr/>
      <dgm:t>
        <a:bodyPr/>
        <a:lstStyle/>
        <a:p>
          <a:endParaRPr lang="en-US"/>
        </a:p>
      </dgm:t>
    </dgm:pt>
    <dgm:pt modelId="{94014D5A-9CC0-4434-AB45-FBF5CAC9FF8E}" type="sibTrans" cxnId="{33507A9D-F9E1-482F-89FE-1B99C93F6FE8}">
      <dgm:prSet/>
      <dgm:spPr/>
      <dgm:t>
        <a:bodyPr/>
        <a:lstStyle/>
        <a:p>
          <a:endParaRPr lang="en-US"/>
        </a:p>
      </dgm:t>
    </dgm:pt>
    <dgm:pt modelId="{DF29CD25-3FB1-472B-9B28-40CA1D79A53A}">
      <dgm:prSet/>
      <dgm:spPr/>
      <dgm:t>
        <a:bodyPr/>
        <a:lstStyle/>
        <a:p>
          <a:pPr>
            <a:lnSpc>
              <a:spcPct val="100000"/>
            </a:lnSpc>
          </a:pPr>
          <a:r>
            <a:rPr lang="en-US" baseline="0"/>
            <a:t>CI</a:t>
          </a:r>
          <a:endParaRPr lang="en-US"/>
        </a:p>
      </dgm:t>
    </dgm:pt>
    <dgm:pt modelId="{E390BBD2-E3C2-40A7-A763-6D3DEF49842D}" type="parTrans" cxnId="{65354014-E970-4223-9B2D-A2180D7B9B58}">
      <dgm:prSet/>
      <dgm:spPr/>
      <dgm:t>
        <a:bodyPr/>
        <a:lstStyle/>
        <a:p>
          <a:endParaRPr lang="en-US"/>
        </a:p>
      </dgm:t>
    </dgm:pt>
    <dgm:pt modelId="{A46CBD12-7B0A-4030-82BE-7DF0548C5C4C}" type="sibTrans" cxnId="{65354014-E970-4223-9B2D-A2180D7B9B58}">
      <dgm:prSet/>
      <dgm:spPr/>
      <dgm:t>
        <a:bodyPr/>
        <a:lstStyle/>
        <a:p>
          <a:endParaRPr lang="en-US"/>
        </a:p>
      </dgm:t>
    </dgm:pt>
    <dgm:pt modelId="{E6C66DFD-DC59-4D0B-AE49-72BF40AD4EA5}">
      <dgm:prSet/>
      <dgm:spPr/>
      <dgm:t>
        <a:bodyPr/>
        <a:lstStyle/>
        <a:p>
          <a:pPr>
            <a:lnSpc>
              <a:spcPct val="100000"/>
            </a:lnSpc>
          </a:pPr>
          <a:r>
            <a:rPr lang="en-US" baseline="0" dirty="0"/>
            <a:t>CD</a:t>
          </a:r>
          <a:endParaRPr lang="en-US" dirty="0"/>
        </a:p>
      </dgm:t>
    </dgm:pt>
    <dgm:pt modelId="{4D54B42D-DE68-4090-BC84-727C5B6658C3}" type="parTrans" cxnId="{02D6ACE5-B79E-4AC8-B3DC-B70083914C66}">
      <dgm:prSet/>
      <dgm:spPr/>
      <dgm:t>
        <a:bodyPr/>
        <a:lstStyle/>
        <a:p>
          <a:endParaRPr lang="en-US"/>
        </a:p>
      </dgm:t>
    </dgm:pt>
    <dgm:pt modelId="{1F5314BE-C360-4D5C-9750-C05B509D3E55}" type="sibTrans" cxnId="{02D6ACE5-B79E-4AC8-B3DC-B70083914C66}">
      <dgm:prSet/>
      <dgm:spPr/>
      <dgm:t>
        <a:bodyPr/>
        <a:lstStyle/>
        <a:p>
          <a:endParaRPr lang="en-US"/>
        </a:p>
      </dgm:t>
    </dgm:pt>
    <dgm:pt modelId="{42B26991-E111-4C80-8CEC-390586A6C799}">
      <dgm:prSet/>
      <dgm:spPr/>
      <dgm:t>
        <a:bodyPr/>
        <a:lstStyle/>
        <a:p>
          <a:pPr>
            <a:lnSpc>
              <a:spcPct val="100000"/>
            </a:lnSpc>
            <a:defRPr b="1"/>
          </a:pPr>
          <a:r>
            <a:rPr lang="en-US" baseline="0" dirty="0"/>
            <a:t>Monitor</a:t>
          </a:r>
          <a:endParaRPr lang="en-US" dirty="0"/>
        </a:p>
      </dgm:t>
    </dgm:pt>
    <dgm:pt modelId="{2C820329-736A-434A-9041-9519FE253C06}" type="parTrans" cxnId="{009E3943-E2A8-4C5F-8AD6-9CD8CBD19E3E}">
      <dgm:prSet/>
      <dgm:spPr/>
      <dgm:t>
        <a:bodyPr/>
        <a:lstStyle/>
        <a:p>
          <a:endParaRPr lang="en-US"/>
        </a:p>
      </dgm:t>
    </dgm:pt>
    <dgm:pt modelId="{54228D5D-96EF-4ECB-8FDE-2EC855E1C789}" type="sibTrans" cxnId="{009E3943-E2A8-4C5F-8AD6-9CD8CBD19E3E}">
      <dgm:prSet/>
      <dgm:spPr/>
      <dgm:t>
        <a:bodyPr/>
        <a:lstStyle/>
        <a:p>
          <a:endParaRPr lang="en-US"/>
        </a:p>
      </dgm:t>
    </dgm:pt>
    <dgm:pt modelId="{F40ADFAE-14DC-46CA-9CAF-F9DAF172541B}">
      <dgm:prSet/>
      <dgm:spPr/>
      <dgm:t>
        <a:bodyPr/>
        <a:lstStyle/>
        <a:p>
          <a:pPr>
            <a:lnSpc>
              <a:spcPct val="100000"/>
            </a:lnSpc>
          </a:pPr>
          <a:r>
            <a:rPr lang="en-US" baseline="0"/>
            <a:t>Insights</a:t>
          </a:r>
          <a:endParaRPr lang="en-US"/>
        </a:p>
      </dgm:t>
    </dgm:pt>
    <dgm:pt modelId="{3A931192-EF5C-4AF6-8F1A-D42140B4BDA3}" type="parTrans" cxnId="{1595B37F-96F1-4598-BFF4-23DFE8F187CD}">
      <dgm:prSet/>
      <dgm:spPr/>
      <dgm:t>
        <a:bodyPr/>
        <a:lstStyle/>
        <a:p>
          <a:endParaRPr lang="en-US"/>
        </a:p>
      </dgm:t>
    </dgm:pt>
    <dgm:pt modelId="{A679EE76-6170-4EDB-BA4C-8EDF93703FE1}" type="sibTrans" cxnId="{1595B37F-96F1-4598-BFF4-23DFE8F187CD}">
      <dgm:prSet/>
      <dgm:spPr/>
      <dgm:t>
        <a:bodyPr/>
        <a:lstStyle/>
        <a:p>
          <a:endParaRPr lang="en-US"/>
        </a:p>
      </dgm:t>
    </dgm:pt>
    <dgm:pt modelId="{15FE8503-95E6-4157-BEA9-C07DC9D918E7}">
      <dgm:prSet/>
      <dgm:spPr/>
      <dgm:t>
        <a:bodyPr/>
        <a:lstStyle/>
        <a:p>
          <a:pPr>
            <a:lnSpc>
              <a:spcPct val="100000"/>
            </a:lnSpc>
          </a:pPr>
          <a:r>
            <a:rPr lang="en-US" baseline="0" dirty="0"/>
            <a:t>Limits</a:t>
          </a:r>
          <a:endParaRPr lang="en-US" dirty="0"/>
        </a:p>
      </dgm:t>
    </dgm:pt>
    <dgm:pt modelId="{09C98D5A-8401-4C31-A57C-ACB06601754F}" type="parTrans" cxnId="{0BF6AE1C-2DCB-4B94-9441-E571537C53D4}">
      <dgm:prSet/>
      <dgm:spPr/>
      <dgm:t>
        <a:bodyPr/>
        <a:lstStyle/>
        <a:p>
          <a:endParaRPr lang="en-US"/>
        </a:p>
      </dgm:t>
    </dgm:pt>
    <dgm:pt modelId="{64EC18D3-1B9C-4FBE-BCE4-8F4F29225DA4}" type="sibTrans" cxnId="{0BF6AE1C-2DCB-4B94-9441-E571537C53D4}">
      <dgm:prSet/>
      <dgm:spPr/>
      <dgm:t>
        <a:bodyPr/>
        <a:lstStyle/>
        <a:p>
          <a:endParaRPr lang="en-US"/>
        </a:p>
      </dgm:t>
    </dgm:pt>
    <dgm:pt modelId="{F9ACE657-E935-490A-BC4E-26720DEC8158}">
      <dgm:prSet/>
      <dgm:spPr/>
      <dgm:t>
        <a:bodyPr/>
        <a:lstStyle/>
        <a:p>
          <a:pPr>
            <a:lnSpc>
              <a:spcPct val="100000"/>
            </a:lnSpc>
          </a:pPr>
          <a:r>
            <a:rPr lang="en-US" dirty="0"/>
            <a:t>What is DevOps?</a:t>
          </a:r>
        </a:p>
      </dgm:t>
    </dgm:pt>
    <dgm:pt modelId="{C52A72F1-3F19-4A0B-A892-8EE168A98AE9}" type="parTrans" cxnId="{B5B6BD43-EE3E-4943-92C2-D797AD640FDF}">
      <dgm:prSet/>
      <dgm:spPr/>
      <dgm:t>
        <a:bodyPr/>
        <a:lstStyle/>
        <a:p>
          <a:endParaRPr lang="en-US"/>
        </a:p>
      </dgm:t>
    </dgm:pt>
    <dgm:pt modelId="{E7C6A79F-0C8D-4245-AB10-35E1FBC42017}" type="sibTrans" cxnId="{B5B6BD43-EE3E-4943-92C2-D797AD640FDF}">
      <dgm:prSet/>
      <dgm:spPr/>
      <dgm:t>
        <a:bodyPr/>
        <a:lstStyle/>
        <a:p>
          <a:endParaRPr lang="en-US"/>
        </a:p>
      </dgm:t>
    </dgm:pt>
    <dgm:pt modelId="{BB4B6D30-C8DB-4928-A96B-1823075394EF}">
      <dgm:prSet/>
      <dgm:spPr/>
      <dgm:t>
        <a:bodyPr/>
        <a:lstStyle/>
        <a:p>
          <a:pPr>
            <a:lnSpc>
              <a:spcPct val="100000"/>
            </a:lnSpc>
          </a:pPr>
          <a:r>
            <a:rPr lang="en-US" dirty="0"/>
            <a:t>Artifacts</a:t>
          </a:r>
        </a:p>
      </dgm:t>
    </dgm:pt>
    <dgm:pt modelId="{4CCD1ABB-FA1B-49E9-B01A-51E1E51EFB6B}" type="parTrans" cxnId="{A452DAA9-B0CC-4448-8B06-A561E501B1E4}">
      <dgm:prSet/>
      <dgm:spPr/>
      <dgm:t>
        <a:bodyPr/>
        <a:lstStyle/>
        <a:p>
          <a:endParaRPr lang="en-US"/>
        </a:p>
      </dgm:t>
    </dgm:pt>
    <dgm:pt modelId="{9F26DD78-239D-4C18-B923-8D8E79782324}" type="sibTrans" cxnId="{A452DAA9-B0CC-4448-8B06-A561E501B1E4}">
      <dgm:prSet/>
      <dgm:spPr/>
      <dgm:t>
        <a:bodyPr/>
        <a:lstStyle/>
        <a:p>
          <a:endParaRPr lang="en-US"/>
        </a:p>
      </dgm:t>
    </dgm:pt>
    <dgm:pt modelId="{5ADB654B-A490-4CA7-A002-4A0F904B4CAD}" type="pres">
      <dgm:prSet presAssocID="{809C3310-51A6-4B25-ADF8-9F42A3152CAE}" presName="root" presStyleCnt="0">
        <dgm:presLayoutVars>
          <dgm:dir/>
          <dgm:resizeHandles val="exact"/>
        </dgm:presLayoutVars>
      </dgm:prSet>
      <dgm:spPr/>
    </dgm:pt>
    <dgm:pt modelId="{9242FEBF-F352-4BD0-92E9-FB44C6354A3E}" type="pres">
      <dgm:prSet presAssocID="{628D50F8-3F98-4A60-BCC0-3BD64058A676}" presName="compNode" presStyleCnt="0"/>
      <dgm:spPr/>
    </dgm:pt>
    <dgm:pt modelId="{57F5674D-4EDA-4958-9498-70D7BC8E5375}" type="pres">
      <dgm:prSet presAssocID="{628D50F8-3F98-4A60-BCC0-3BD64058A67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8C790DB1-257D-4C18-BC44-80BBA46646D5}" type="pres">
      <dgm:prSet presAssocID="{628D50F8-3F98-4A60-BCC0-3BD64058A676}" presName="iconSpace" presStyleCnt="0"/>
      <dgm:spPr/>
    </dgm:pt>
    <dgm:pt modelId="{8F720A83-75BD-4750-A9DA-A57A8FF77153}" type="pres">
      <dgm:prSet presAssocID="{628D50F8-3F98-4A60-BCC0-3BD64058A676}" presName="parTx" presStyleLbl="revTx" presStyleIdx="0" presStyleCnt="10">
        <dgm:presLayoutVars>
          <dgm:chMax val="0"/>
          <dgm:chPref val="0"/>
        </dgm:presLayoutVars>
      </dgm:prSet>
      <dgm:spPr/>
    </dgm:pt>
    <dgm:pt modelId="{16C08791-6837-4856-9ABC-878197A8CEB5}" type="pres">
      <dgm:prSet presAssocID="{628D50F8-3F98-4A60-BCC0-3BD64058A676}" presName="txSpace" presStyleCnt="0"/>
      <dgm:spPr/>
    </dgm:pt>
    <dgm:pt modelId="{DE266C85-29DB-4C94-88DF-1EB6BF4F7987}" type="pres">
      <dgm:prSet presAssocID="{628D50F8-3F98-4A60-BCC0-3BD64058A676}" presName="desTx" presStyleLbl="revTx" presStyleIdx="1" presStyleCnt="10">
        <dgm:presLayoutVars/>
      </dgm:prSet>
      <dgm:spPr/>
    </dgm:pt>
    <dgm:pt modelId="{65018A8A-15EE-4BB1-84B6-B2FEB6CC4E05}" type="pres">
      <dgm:prSet presAssocID="{FF2552F8-4907-4CF8-924D-31DC6EF2A5DB}" presName="sibTrans" presStyleCnt="0"/>
      <dgm:spPr/>
    </dgm:pt>
    <dgm:pt modelId="{1BBE4645-EDB0-4C8A-B969-BA1B267725EE}" type="pres">
      <dgm:prSet presAssocID="{AE326F6E-A43B-4D50-9AB2-3F5B6CEED497}" presName="compNode" presStyleCnt="0"/>
      <dgm:spPr/>
    </dgm:pt>
    <dgm:pt modelId="{32ED22CE-F610-48FA-97D9-9A1532121C5E}" type="pres">
      <dgm:prSet presAssocID="{AE326F6E-A43B-4D50-9AB2-3F5B6CEED49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334F21FF-D31E-4338-A600-9353116839B0}" type="pres">
      <dgm:prSet presAssocID="{AE326F6E-A43B-4D50-9AB2-3F5B6CEED497}" presName="iconSpace" presStyleCnt="0"/>
      <dgm:spPr/>
    </dgm:pt>
    <dgm:pt modelId="{D23C3AB7-0DB8-4990-B8C1-7904547102E5}" type="pres">
      <dgm:prSet presAssocID="{AE326F6E-A43B-4D50-9AB2-3F5B6CEED497}" presName="parTx" presStyleLbl="revTx" presStyleIdx="2" presStyleCnt="10">
        <dgm:presLayoutVars>
          <dgm:chMax val="0"/>
          <dgm:chPref val="0"/>
        </dgm:presLayoutVars>
      </dgm:prSet>
      <dgm:spPr/>
    </dgm:pt>
    <dgm:pt modelId="{A40DCBBE-7960-4B96-B161-8964D27B7828}" type="pres">
      <dgm:prSet presAssocID="{AE326F6E-A43B-4D50-9AB2-3F5B6CEED497}" presName="txSpace" presStyleCnt="0"/>
      <dgm:spPr/>
    </dgm:pt>
    <dgm:pt modelId="{61BC5DA2-C018-4ECB-AC09-92427551DD15}" type="pres">
      <dgm:prSet presAssocID="{AE326F6E-A43B-4D50-9AB2-3F5B6CEED497}" presName="desTx" presStyleLbl="revTx" presStyleIdx="3" presStyleCnt="10">
        <dgm:presLayoutVars/>
      </dgm:prSet>
      <dgm:spPr/>
    </dgm:pt>
    <dgm:pt modelId="{96D54E60-1425-4583-82CC-C3F28A847690}" type="pres">
      <dgm:prSet presAssocID="{21D0784A-4BEE-409F-93F6-F3C39D2AB2A8}" presName="sibTrans" presStyleCnt="0"/>
      <dgm:spPr/>
    </dgm:pt>
    <dgm:pt modelId="{F5798277-AE48-4A73-A7AF-1F638CD5EF44}" type="pres">
      <dgm:prSet presAssocID="{0D89BC2C-3478-4E5B-8A6D-82B109F7C3C9}" presName="compNode" presStyleCnt="0"/>
      <dgm:spPr/>
    </dgm:pt>
    <dgm:pt modelId="{11CD3875-73DF-4699-8D99-62CDD9E48ED0}" type="pres">
      <dgm:prSet presAssocID="{0D89BC2C-3478-4E5B-8A6D-82B109F7C3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C6F2EE61-A603-41C4-812C-0D5A6A7CE0EE}" type="pres">
      <dgm:prSet presAssocID="{0D89BC2C-3478-4E5B-8A6D-82B109F7C3C9}" presName="iconSpace" presStyleCnt="0"/>
      <dgm:spPr/>
    </dgm:pt>
    <dgm:pt modelId="{1BBF16CF-13FE-49AA-BCD9-DB5491E6D324}" type="pres">
      <dgm:prSet presAssocID="{0D89BC2C-3478-4E5B-8A6D-82B109F7C3C9}" presName="parTx" presStyleLbl="revTx" presStyleIdx="4" presStyleCnt="10">
        <dgm:presLayoutVars>
          <dgm:chMax val="0"/>
          <dgm:chPref val="0"/>
        </dgm:presLayoutVars>
      </dgm:prSet>
      <dgm:spPr/>
    </dgm:pt>
    <dgm:pt modelId="{792BC343-3F78-4564-BEE1-EEDF3DBCDE73}" type="pres">
      <dgm:prSet presAssocID="{0D89BC2C-3478-4E5B-8A6D-82B109F7C3C9}" presName="txSpace" presStyleCnt="0"/>
      <dgm:spPr/>
    </dgm:pt>
    <dgm:pt modelId="{2DD7FBEA-EEAC-4769-BC37-9DCDB0D659CA}" type="pres">
      <dgm:prSet presAssocID="{0D89BC2C-3478-4E5B-8A6D-82B109F7C3C9}" presName="desTx" presStyleLbl="revTx" presStyleIdx="5" presStyleCnt="10">
        <dgm:presLayoutVars/>
      </dgm:prSet>
      <dgm:spPr/>
    </dgm:pt>
    <dgm:pt modelId="{8F5A9C7C-C2CA-471F-AC5D-755A5D9AAC59}" type="pres">
      <dgm:prSet presAssocID="{82863055-9E11-40BB-AD50-B83482290D7E}" presName="sibTrans" presStyleCnt="0"/>
      <dgm:spPr/>
    </dgm:pt>
    <dgm:pt modelId="{F26939F5-24C1-4A87-83C6-2F24439F7CE3}" type="pres">
      <dgm:prSet presAssocID="{AA6F80AC-05DF-4D05-ACF5-90678A04510F}" presName="compNode" presStyleCnt="0"/>
      <dgm:spPr/>
    </dgm:pt>
    <dgm:pt modelId="{725E30D2-947B-426D-95E6-154158621BE5}" type="pres">
      <dgm:prSet presAssocID="{AA6F80AC-05DF-4D05-ACF5-90678A04510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tical disc"/>
        </a:ext>
      </dgm:extLst>
    </dgm:pt>
    <dgm:pt modelId="{AE6C888C-6EF4-4B0C-9B34-A1366DEE6AD0}" type="pres">
      <dgm:prSet presAssocID="{AA6F80AC-05DF-4D05-ACF5-90678A04510F}" presName="iconSpace" presStyleCnt="0"/>
      <dgm:spPr/>
    </dgm:pt>
    <dgm:pt modelId="{2BACF6D4-0BC4-4E34-B182-4F86F4078E5F}" type="pres">
      <dgm:prSet presAssocID="{AA6F80AC-05DF-4D05-ACF5-90678A04510F}" presName="parTx" presStyleLbl="revTx" presStyleIdx="6" presStyleCnt="10">
        <dgm:presLayoutVars>
          <dgm:chMax val="0"/>
          <dgm:chPref val="0"/>
        </dgm:presLayoutVars>
      </dgm:prSet>
      <dgm:spPr/>
    </dgm:pt>
    <dgm:pt modelId="{FA720A2A-3B69-4958-B8CB-36B340C23BE9}" type="pres">
      <dgm:prSet presAssocID="{AA6F80AC-05DF-4D05-ACF5-90678A04510F}" presName="txSpace" presStyleCnt="0"/>
      <dgm:spPr/>
    </dgm:pt>
    <dgm:pt modelId="{12554B1C-C55E-44E5-8B20-EC12188E9DCD}" type="pres">
      <dgm:prSet presAssocID="{AA6F80AC-05DF-4D05-ACF5-90678A04510F}" presName="desTx" presStyleLbl="revTx" presStyleIdx="7" presStyleCnt="10">
        <dgm:presLayoutVars/>
      </dgm:prSet>
      <dgm:spPr/>
    </dgm:pt>
    <dgm:pt modelId="{54392A18-5770-4B62-BC38-5F37E50BDD33}" type="pres">
      <dgm:prSet presAssocID="{94014D5A-9CC0-4434-AB45-FBF5CAC9FF8E}" presName="sibTrans" presStyleCnt="0"/>
      <dgm:spPr/>
    </dgm:pt>
    <dgm:pt modelId="{79F37274-E400-43A7-82F4-6C57F05DED89}" type="pres">
      <dgm:prSet presAssocID="{42B26991-E111-4C80-8CEC-390586A6C799}" presName="compNode" presStyleCnt="0"/>
      <dgm:spPr/>
    </dgm:pt>
    <dgm:pt modelId="{098DBFB3-B2A2-42F6-888D-0AE6EB16FD2F}" type="pres">
      <dgm:prSet presAssocID="{42B26991-E111-4C80-8CEC-390586A6C79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uge"/>
        </a:ext>
      </dgm:extLst>
    </dgm:pt>
    <dgm:pt modelId="{40B0160E-1BC2-4CBB-BDEA-EE0B5606784C}" type="pres">
      <dgm:prSet presAssocID="{42B26991-E111-4C80-8CEC-390586A6C799}" presName="iconSpace" presStyleCnt="0"/>
      <dgm:spPr/>
    </dgm:pt>
    <dgm:pt modelId="{48C00515-4978-40D2-9854-0C600D3AFC5F}" type="pres">
      <dgm:prSet presAssocID="{42B26991-E111-4C80-8CEC-390586A6C799}" presName="parTx" presStyleLbl="revTx" presStyleIdx="8" presStyleCnt="10">
        <dgm:presLayoutVars>
          <dgm:chMax val="0"/>
          <dgm:chPref val="0"/>
        </dgm:presLayoutVars>
      </dgm:prSet>
      <dgm:spPr/>
    </dgm:pt>
    <dgm:pt modelId="{46C73435-88EC-440C-9A0D-1E70C2EFC980}" type="pres">
      <dgm:prSet presAssocID="{42B26991-E111-4C80-8CEC-390586A6C799}" presName="txSpace" presStyleCnt="0"/>
      <dgm:spPr/>
    </dgm:pt>
    <dgm:pt modelId="{62C23CAB-8628-4566-ABD4-74C1A63FCDB9}" type="pres">
      <dgm:prSet presAssocID="{42B26991-E111-4C80-8CEC-390586A6C799}" presName="desTx" presStyleLbl="revTx" presStyleIdx="9" presStyleCnt="10">
        <dgm:presLayoutVars/>
      </dgm:prSet>
      <dgm:spPr/>
    </dgm:pt>
  </dgm:ptLst>
  <dgm:cxnLst>
    <dgm:cxn modelId="{93701C01-7B97-46B4-B174-B2FCF5DD8DEB}" srcId="{AE326F6E-A43B-4D50-9AB2-3F5B6CEED497}" destId="{A49D1A5D-181D-4DE1-A258-D87CEB30FA4B}" srcOrd="2" destOrd="0" parTransId="{EE47C66D-146A-42F9-895E-6F846CF369FC}" sibTransId="{CBD2825B-5725-4D7A-B5CF-2F633C22D0B3}"/>
    <dgm:cxn modelId="{5B017A02-35BB-46BB-8836-77B86276719B}" type="presOf" srcId="{E6C66DFD-DC59-4D0B-AE49-72BF40AD4EA5}" destId="{12554B1C-C55E-44E5-8B20-EC12188E9DCD}" srcOrd="0" destOrd="1" presId="urn:microsoft.com/office/officeart/2018/5/layout/CenteredIconLabelDescriptionList"/>
    <dgm:cxn modelId="{65354014-E970-4223-9B2D-A2180D7B9B58}" srcId="{AA6F80AC-05DF-4D05-ACF5-90678A04510F}" destId="{DF29CD25-3FB1-472B-9B28-40CA1D79A53A}" srcOrd="0" destOrd="0" parTransId="{E390BBD2-E3C2-40A7-A763-6D3DEF49842D}" sibTransId="{A46CBD12-7B0A-4030-82BE-7DF0548C5C4C}"/>
    <dgm:cxn modelId="{3610FE19-B398-4D60-BFFD-CD32411AB631}" type="presOf" srcId="{BEA71943-93C7-4781-B474-30D2526659DE}" destId="{61BC5DA2-C018-4ECB-AC09-92427551DD15}" srcOrd="0" destOrd="1" presId="urn:microsoft.com/office/officeart/2018/5/layout/CenteredIconLabelDescriptionList"/>
    <dgm:cxn modelId="{0BF6AE1C-2DCB-4B94-9441-E571537C53D4}" srcId="{42B26991-E111-4C80-8CEC-390586A6C799}" destId="{15FE8503-95E6-4157-BEA9-C07DC9D918E7}" srcOrd="1" destOrd="0" parTransId="{09C98D5A-8401-4C31-A57C-ACB06601754F}" sibTransId="{64EC18D3-1B9C-4FBE-BCE4-8F4F29225DA4}"/>
    <dgm:cxn modelId="{4DB90C21-B7B7-49B0-9BF9-C79205B4E927}" srcId="{0D89BC2C-3478-4E5B-8A6D-82B109F7C3C9}" destId="{4B582673-82DF-4396-A889-0E00CC985060}" srcOrd="0" destOrd="0" parTransId="{1F2AA28D-6B2E-4046-B13B-69F4DB43BA78}" sibTransId="{EFCA37AD-3524-48D8-8836-F5FE4ADDB0DD}"/>
    <dgm:cxn modelId="{3C191533-7217-4721-B362-56FC2C558A08}" srcId="{0D89BC2C-3478-4E5B-8A6D-82B109F7C3C9}" destId="{2EDCF8F0-D869-4332-BC52-36478EFC2B21}" srcOrd="1" destOrd="0" parTransId="{BF87277D-4CA7-4921-935E-38D2E53BD3E9}" sibTransId="{CFC13969-1381-418D-B57C-DC4A106C9AFB}"/>
    <dgm:cxn modelId="{A89E7435-C147-40D8-8518-04147E37006D}" type="presOf" srcId="{AA379CDB-1A54-4CD6-BF84-BD1367CF9B2D}" destId="{DE266C85-29DB-4C94-88DF-1EB6BF4F7987}" srcOrd="0" destOrd="1" presId="urn:microsoft.com/office/officeart/2018/5/layout/CenteredIconLabelDescriptionList"/>
    <dgm:cxn modelId="{009E3943-E2A8-4C5F-8AD6-9CD8CBD19E3E}" srcId="{809C3310-51A6-4B25-ADF8-9F42A3152CAE}" destId="{42B26991-E111-4C80-8CEC-390586A6C799}" srcOrd="4" destOrd="0" parTransId="{2C820329-736A-434A-9041-9519FE253C06}" sibTransId="{54228D5D-96EF-4ECB-8FDE-2EC855E1C789}"/>
    <dgm:cxn modelId="{B5B6BD43-EE3E-4943-92C2-D797AD640FDF}" srcId="{628D50F8-3F98-4A60-BCC0-3BD64058A676}" destId="{F9ACE657-E935-490A-BC4E-26720DEC8158}" srcOrd="0" destOrd="0" parTransId="{C52A72F1-3F19-4A0B-A892-8EE168A98AE9}" sibTransId="{E7C6A79F-0C8D-4245-AB10-35E1FBC42017}"/>
    <dgm:cxn modelId="{03297644-CB34-45BB-BFE5-EF2A9A013DE2}" srcId="{AE326F6E-A43B-4D50-9AB2-3F5B6CEED497}" destId="{985EA79D-527E-4C9B-BF4B-6E6364451A79}" srcOrd="0" destOrd="0" parTransId="{D0488711-3849-4215-A2C2-CA16F3FD9B56}" sibTransId="{6443B240-F7FA-462A-BD62-A107F4F4A8E1}"/>
    <dgm:cxn modelId="{20173C67-A775-4758-A25D-894F321F9BD8}" type="presOf" srcId="{F9ACE657-E935-490A-BC4E-26720DEC8158}" destId="{DE266C85-29DB-4C94-88DF-1EB6BF4F7987}" srcOrd="0" destOrd="0" presId="urn:microsoft.com/office/officeart/2018/5/layout/CenteredIconLabelDescriptionList"/>
    <dgm:cxn modelId="{E38B4A48-33DC-4265-9CD9-2D1FD36B8C61}" type="presOf" srcId="{809C3310-51A6-4B25-ADF8-9F42A3152CAE}" destId="{5ADB654B-A490-4CA7-A002-4A0F904B4CAD}" srcOrd="0" destOrd="0" presId="urn:microsoft.com/office/officeart/2018/5/layout/CenteredIconLabelDescriptionList"/>
    <dgm:cxn modelId="{087C2949-1060-4E32-9C11-95450C84B56B}" type="presOf" srcId="{2EDCF8F0-D869-4332-BC52-36478EFC2B21}" destId="{2DD7FBEA-EEAC-4769-BC37-9DCDB0D659CA}" srcOrd="0" destOrd="1" presId="urn:microsoft.com/office/officeart/2018/5/layout/CenteredIconLabelDescriptionList"/>
    <dgm:cxn modelId="{FBDF4A4B-D1D9-4C43-9A1A-5116788E0094}" type="presOf" srcId="{0D89BC2C-3478-4E5B-8A6D-82B109F7C3C9}" destId="{1BBF16CF-13FE-49AA-BCD9-DB5491E6D324}" srcOrd="0" destOrd="0" presId="urn:microsoft.com/office/officeart/2018/5/layout/CenteredIconLabelDescriptionList"/>
    <dgm:cxn modelId="{70E8E06C-BFB2-45BA-8AF2-B0E44E11224E}" srcId="{AE326F6E-A43B-4D50-9AB2-3F5B6CEED497}" destId="{BEA71943-93C7-4781-B474-30D2526659DE}" srcOrd="1" destOrd="0" parTransId="{F3093F6B-0F3D-497A-9E03-335289CDDDEC}" sibTransId="{81514D8E-B939-42B3-9D31-D296754E89B8}"/>
    <dgm:cxn modelId="{07757378-2665-4595-994B-D4628F538F08}" type="presOf" srcId="{AE326F6E-A43B-4D50-9AB2-3F5B6CEED497}" destId="{D23C3AB7-0DB8-4990-B8C1-7904547102E5}" srcOrd="0" destOrd="0" presId="urn:microsoft.com/office/officeart/2018/5/layout/CenteredIconLabelDescriptionList"/>
    <dgm:cxn modelId="{F954B878-EA08-4A86-AD1D-AB7C905B65CC}" type="presOf" srcId="{628D50F8-3F98-4A60-BCC0-3BD64058A676}" destId="{8F720A83-75BD-4750-A9DA-A57A8FF77153}" srcOrd="0" destOrd="0" presId="urn:microsoft.com/office/officeart/2018/5/layout/CenteredIconLabelDescriptionList"/>
    <dgm:cxn modelId="{A1F0F37E-06CB-498D-8F24-02ECBF87696D}" srcId="{809C3310-51A6-4B25-ADF8-9F42A3152CAE}" destId="{0D89BC2C-3478-4E5B-8A6D-82B109F7C3C9}" srcOrd="2" destOrd="0" parTransId="{EE7136CD-0F8C-4CFA-8B2A-6D01CBD2E01F}" sibTransId="{82863055-9E11-40BB-AD50-B83482290D7E}"/>
    <dgm:cxn modelId="{1595B37F-96F1-4598-BFF4-23DFE8F187CD}" srcId="{42B26991-E111-4C80-8CEC-390586A6C799}" destId="{F40ADFAE-14DC-46CA-9CAF-F9DAF172541B}" srcOrd="0" destOrd="0" parTransId="{3A931192-EF5C-4AF6-8F1A-D42140B4BDA3}" sibTransId="{A679EE76-6170-4EDB-BA4C-8EDF93703FE1}"/>
    <dgm:cxn modelId="{42259A83-DCC2-4AF7-9ECC-5F0C8F6FACAE}" srcId="{809C3310-51A6-4B25-ADF8-9F42A3152CAE}" destId="{628D50F8-3F98-4A60-BCC0-3BD64058A676}" srcOrd="0" destOrd="0" parTransId="{81C5ADF5-9A41-4C20-9703-7D017B35FA6E}" sibTransId="{FF2552F8-4907-4CF8-924D-31DC6EF2A5DB}"/>
    <dgm:cxn modelId="{EB922994-EECA-49FC-87C6-E544E226AD24}" type="presOf" srcId="{4B582673-82DF-4396-A889-0E00CC985060}" destId="{2DD7FBEA-EEAC-4769-BC37-9DCDB0D659CA}" srcOrd="0" destOrd="0" presId="urn:microsoft.com/office/officeart/2018/5/layout/CenteredIconLabelDescriptionList"/>
    <dgm:cxn modelId="{E6B92097-3F16-4427-BF4D-AE35B50553A5}" srcId="{628D50F8-3F98-4A60-BCC0-3BD64058A676}" destId="{AA379CDB-1A54-4CD6-BF84-BD1367CF9B2D}" srcOrd="1" destOrd="0" parTransId="{48BB89E5-C999-49B5-BA46-362F7BD3B905}" sibTransId="{C4EF4BD6-1534-4E50-B5E7-45C8E56FCA24}"/>
    <dgm:cxn modelId="{33507A9D-F9E1-482F-89FE-1B99C93F6FE8}" srcId="{809C3310-51A6-4B25-ADF8-9F42A3152CAE}" destId="{AA6F80AC-05DF-4D05-ACF5-90678A04510F}" srcOrd="3" destOrd="0" parTransId="{23D23F96-713C-4F6D-9C44-9F4AF384D25A}" sibTransId="{94014D5A-9CC0-4434-AB45-FBF5CAC9FF8E}"/>
    <dgm:cxn modelId="{7EC922A4-D568-4069-AB6D-89531B323124}" type="presOf" srcId="{985EA79D-527E-4C9B-BF4B-6E6364451A79}" destId="{61BC5DA2-C018-4ECB-AC09-92427551DD15}" srcOrd="0" destOrd="0" presId="urn:microsoft.com/office/officeart/2018/5/layout/CenteredIconLabelDescriptionList"/>
    <dgm:cxn modelId="{A452DAA9-B0CC-4448-8B06-A561E501B1E4}" srcId="{AA6F80AC-05DF-4D05-ACF5-90678A04510F}" destId="{BB4B6D30-C8DB-4928-A96B-1823075394EF}" srcOrd="2" destOrd="0" parTransId="{4CCD1ABB-FA1B-49E9-B01A-51E1E51EFB6B}" sibTransId="{9F26DD78-239D-4C18-B923-8D8E79782324}"/>
    <dgm:cxn modelId="{1F6076AB-45D1-4C92-81F4-6067F599F07E}" type="presOf" srcId="{DF29CD25-3FB1-472B-9B28-40CA1D79A53A}" destId="{12554B1C-C55E-44E5-8B20-EC12188E9DCD}" srcOrd="0" destOrd="0" presId="urn:microsoft.com/office/officeart/2018/5/layout/CenteredIconLabelDescriptionList"/>
    <dgm:cxn modelId="{54A381B2-DCFB-453C-8837-78375A87F400}" srcId="{809C3310-51A6-4B25-ADF8-9F42A3152CAE}" destId="{AE326F6E-A43B-4D50-9AB2-3F5B6CEED497}" srcOrd="1" destOrd="0" parTransId="{2C1CC157-13E1-4A11-86B0-493AB54A4E47}" sibTransId="{21D0784A-4BEE-409F-93F6-F3C39D2AB2A8}"/>
    <dgm:cxn modelId="{A978D4D5-1077-4F68-BE08-0F3609F24042}" type="presOf" srcId="{F40ADFAE-14DC-46CA-9CAF-F9DAF172541B}" destId="{62C23CAB-8628-4566-ABD4-74C1A63FCDB9}" srcOrd="0" destOrd="0" presId="urn:microsoft.com/office/officeart/2018/5/layout/CenteredIconLabelDescriptionList"/>
    <dgm:cxn modelId="{D383D2D6-F66E-4B31-9A0D-76FCE9AE5C9C}" type="presOf" srcId="{BB4B6D30-C8DB-4928-A96B-1823075394EF}" destId="{12554B1C-C55E-44E5-8B20-EC12188E9DCD}" srcOrd="0" destOrd="2" presId="urn:microsoft.com/office/officeart/2018/5/layout/CenteredIconLabelDescriptionList"/>
    <dgm:cxn modelId="{EA4CB9DA-9EC1-455E-81CB-6AF69118BE55}" type="presOf" srcId="{42B26991-E111-4C80-8CEC-390586A6C799}" destId="{48C00515-4978-40D2-9854-0C600D3AFC5F}" srcOrd="0" destOrd="0" presId="urn:microsoft.com/office/officeart/2018/5/layout/CenteredIconLabelDescriptionList"/>
    <dgm:cxn modelId="{70618AE5-6BF7-4828-9A7E-97FE54D12BA8}" type="presOf" srcId="{A49D1A5D-181D-4DE1-A258-D87CEB30FA4B}" destId="{61BC5DA2-C018-4ECB-AC09-92427551DD15}" srcOrd="0" destOrd="2" presId="urn:microsoft.com/office/officeart/2018/5/layout/CenteredIconLabelDescriptionList"/>
    <dgm:cxn modelId="{02D6ACE5-B79E-4AC8-B3DC-B70083914C66}" srcId="{AA6F80AC-05DF-4D05-ACF5-90678A04510F}" destId="{E6C66DFD-DC59-4D0B-AE49-72BF40AD4EA5}" srcOrd="1" destOrd="0" parTransId="{4D54B42D-DE68-4090-BC84-727C5B6658C3}" sibTransId="{1F5314BE-C360-4D5C-9750-C05B509D3E55}"/>
    <dgm:cxn modelId="{B5CC84EC-326B-402E-8F04-5A808DF7A7CD}" type="presOf" srcId="{15FE8503-95E6-4157-BEA9-C07DC9D918E7}" destId="{62C23CAB-8628-4566-ABD4-74C1A63FCDB9}" srcOrd="0" destOrd="1" presId="urn:microsoft.com/office/officeart/2018/5/layout/CenteredIconLabelDescriptionList"/>
    <dgm:cxn modelId="{821F3CEE-6389-49A1-BD13-BDF4ADEFCABD}" type="presOf" srcId="{AA6F80AC-05DF-4D05-ACF5-90678A04510F}" destId="{2BACF6D4-0BC4-4E34-B182-4F86F4078E5F}" srcOrd="0" destOrd="0" presId="urn:microsoft.com/office/officeart/2018/5/layout/CenteredIconLabelDescriptionList"/>
    <dgm:cxn modelId="{A230E8FE-A5A6-463F-9AFD-0D763EC5316C}" type="presParOf" srcId="{5ADB654B-A490-4CA7-A002-4A0F904B4CAD}" destId="{9242FEBF-F352-4BD0-92E9-FB44C6354A3E}" srcOrd="0" destOrd="0" presId="urn:microsoft.com/office/officeart/2018/5/layout/CenteredIconLabelDescriptionList"/>
    <dgm:cxn modelId="{879A82C0-5DA0-4652-8111-173177C5C870}" type="presParOf" srcId="{9242FEBF-F352-4BD0-92E9-FB44C6354A3E}" destId="{57F5674D-4EDA-4958-9498-70D7BC8E5375}" srcOrd="0" destOrd="0" presId="urn:microsoft.com/office/officeart/2018/5/layout/CenteredIconLabelDescriptionList"/>
    <dgm:cxn modelId="{1A7CD7DB-988A-4052-B1FA-78B261CA62F8}" type="presParOf" srcId="{9242FEBF-F352-4BD0-92E9-FB44C6354A3E}" destId="{8C790DB1-257D-4C18-BC44-80BBA46646D5}" srcOrd="1" destOrd="0" presId="urn:microsoft.com/office/officeart/2018/5/layout/CenteredIconLabelDescriptionList"/>
    <dgm:cxn modelId="{6375EAC9-EEB1-4BB4-AFBF-1B3E0566A8FB}" type="presParOf" srcId="{9242FEBF-F352-4BD0-92E9-FB44C6354A3E}" destId="{8F720A83-75BD-4750-A9DA-A57A8FF77153}" srcOrd="2" destOrd="0" presId="urn:microsoft.com/office/officeart/2018/5/layout/CenteredIconLabelDescriptionList"/>
    <dgm:cxn modelId="{612FB0F1-7878-4896-A864-245175BFFA15}" type="presParOf" srcId="{9242FEBF-F352-4BD0-92E9-FB44C6354A3E}" destId="{16C08791-6837-4856-9ABC-878197A8CEB5}" srcOrd="3" destOrd="0" presId="urn:microsoft.com/office/officeart/2018/5/layout/CenteredIconLabelDescriptionList"/>
    <dgm:cxn modelId="{6726D4E9-E186-4B67-8DC9-11E0D1EA704C}" type="presParOf" srcId="{9242FEBF-F352-4BD0-92E9-FB44C6354A3E}" destId="{DE266C85-29DB-4C94-88DF-1EB6BF4F7987}" srcOrd="4" destOrd="0" presId="urn:microsoft.com/office/officeart/2018/5/layout/CenteredIconLabelDescriptionList"/>
    <dgm:cxn modelId="{68232BD4-4428-45A8-A0C6-0A45D712E838}" type="presParOf" srcId="{5ADB654B-A490-4CA7-A002-4A0F904B4CAD}" destId="{65018A8A-15EE-4BB1-84B6-B2FEB6CC4E05}" srcOrd="1" destOrd="0" presId="urn:microsoft.com/office/officeart/2018/5/layout/CenteredIconLabelDescriptionList"/>
    <dgm:cxn modelId="{CF04760C-BA32-48B5-94DC-F2E2BAFE6786}" type="presParOf" srcId="{5ADB654B-A490-4CA7-A002-4A0F904B4CAD}" destId="{1BBE4645-EDB0-4C8A-B969-BA1B267725EE}" srcOrd="2" destOrd="0" presId="urn:microsoft.com/office/officeart/2018/5/layout/CenteredIconLabelDescriptionList"/>
    <dgm:cxn modelId="{40F75A43-3ED7-4B31-84D0-3A17E9359F3B}" type="presParOf" srcId="{1BBE4645-EDB0-4C8A-B969-BA1B267725EE}" destId="{32ED22CE-F610-48FA-97D9-9A1532121C5E}" srcOrd="0" destOrd="0" presId="urn:microsoft.com/office/officeart/2018/5/layout/CenteredIconLabelDescriptionList"/>
    <dgm:cxn modelId="{B71E9337-958A-48E2-ACB8-AE7DB48581FD}" type="presParOf" srcId="{1BBE4645-EDB0-4C8A-B969-BA1B267725EE}" destId="{334F21FF-D31E-4338-A600-9353116839B0}" srcOrd="1" destOrd="0" presId="urn:microsoft.com/office/officeart/2018/5/layout/CenteredIconLabelDescriptionList"/>
    <dgm:cxn modelId="{142AB883-5A03-4A95-91B4-1D3D5EE0CBC8}" type="presParOf" srcId="{1BBE4645-EDB0-4C8A-B969-BA1B267725EE}" destId="{D23C3AB7-0DB8-4990-B8C1-7904547102E5}" srcOrd="2" destOrd="0" presId="urn:microsoft.com/office/officeart/2018/5/layout/CenteredIconLabelDescriptionList"/>
    <dgm:cxn modelId="{B8D653C9-38CF-474F-8D3A-CECB30540AC4}" type="presParOf" srcId="{1BBE4645-EDB0-4C8A-B969-BA1B267725EE}" destId="{A40DCBBE-7960-4B96-B161-8964D27B7828}" srcOrd="3" destOrd="0" presId="urn:microsoft.com/office/officeart/2018/5/layout/CenteredIconLabelDescriptionList"/>
    <dgm:cxn modelId="{B2725CDA-B469-4020-90FA-09F941CE80FD}" type="presParOf" srcId="{1BBE4645-EDB0-4C8A-B969-BA1B267725EE}" destId="{61BC5DA2-C018-4ECB-AC09-92427551DD15}" srcOrd="4" destOrd="0" presId="urn:microsoft.com/office/officeart/2018/5/layout/CenteredIconLabelDescriptionList"/>
    <dgm:cxn modelId="{5C6E27C9-74A9-46B6-9A74-4AED4699D75F}" type="presParOf" srcId="{5ADB654B-A490-4CA7-A002-4A0F904B4CAD}" destId="{96D54E60-1425-4583-82CC-C3F28A847690}" srcOrd="3" destOrd="0" presId="urn:microsoft.com/office/officeart/2018/5/layout/CenteredIconLabelDescriptionList"/>
    <dgm:cxn modelId="{26A10854-C056-4656-A40E-69D6271DCF6B}" type="presParOf" srcId="{5ADB654B-A490-4CA7-A002-4A0F904B4CAD}" destId="{F5798277-AE48-4A73-A7AF-1F638CD5EF44}" srcOrd="4" destOrd="0" presId="urn:microsoft.com/office/officeart/2018/5/layout/CenteredIconLabelDescriptionList"/>
    <dgm:cxn modelId="{BA076A13-3A62-43D6-A854-BB6E87B8B12C}" type="presParOf" srcId="{F5798277-AE48-4A73-A7AF-1F638CD5EF44}" destId="{11CD3875-73DF-4699-8D99-62CDD9E48ED0}" srcOrd="0" destOrd="0" presId="urn:microsoft.com/office/officeart/2018/5/layout/CenteredIconLabelDescriptionList"/>
    <dgm:cxn modelId="{E4ED701C-02BF-4AA2-A458-15B67649146A}" type="presParOf" srcId="{F5798277-AE48-4A73-A7AF-1F638CD5EF44}" destId="{C6F2EE61-A603-41C4-812C-0D5A6A7CE0EE}" srcOrd="1" destOrd="0" presId="urn:microsoft.com/office/officeart/2018/5/layout/CenteredIconLabelDescriptionList"/>
    <dgm:cxn modelId="{8B7F8351-351F-4558-9D11-9A3E4F0479D1}" type="presParOf" srcId="{F5798277-AE48-4A73-A7AF-1F638CD5EF44}" destId="{1BBF16CF-13FE-49AA-BCD9-DB5491E6D324}" srcOrd="2" destOrd="0" presId="urn:microsoft.com/office/officeart/2018/5/layout/CenteredIconLabelDescriptionList"/>
    <dgm:cxn modelId="{C6281DF8-E285-4478-953C-87FE301E9C0B}" type="presParOf" srcId="{F5798277-AE48-4A73-A7AF-1F638CD5EF44}" destId="{792BC343-3F78-4564-BEE1-EEDF3DBCDE73}" srcOrd="3" destOrd="0" presId="urn:microsoft.com/office/officeart/2018/5/layout/CenteredIconLabelDescriptionList"/>
    <dgm:cxn modelId="{18E415BA-E4CA-4E12-AE16-D13F0382B039}" type="presParOf" srcId="{F5798277-AE48-4A73-A7AF-1F638CD5EF44}" destId="{2DD7FBEA-EEAC-4769-BC37-9DCDB0D659CA}" srcOrd="4" destOrd="0" presId="urn:microsoft.com/office/officeart/2018/5/layout/CenteredIconLabelDescriptionList"/>
    <dgm:cxn modelId="{73DF1AFF-1E1E-4FD3-A429-DA9C088A0A3B}" type="presParOf" srcId="{5ADB654B-A490-4CA7-A002-4A0F904B4CAD}" destId="{8F5A9C7C-C2CA-471F-AC5D-755A5D9AAC59}" srcOrd="5" destOrd="0" presId="urn:microsoft.com/office/officeart/2018/5/layout/CenteredIconLabelDescriptionList"/>
    <dgm:cxn modelId="{34261223-528E-444E-8010-B1C2ACBBA9D7}" type="presParOf" srcId="{5ADB654B-A490-4CA7-A002-4A0F904B4CAD}" destId="{F26939F5-24C1-4A87-83C6-2F24439F7CE3}" srcOrd="6" destOrd="0" presId="urn:microsoft.com/office/officeart/2018/5/layout/CenteredIconLabelDescriptionList"/>
    <dgm:cxn modelId="{29B6691A-3F63-401F-B889-981C6F7E0B7E}" type="presParOf" srcId="{F26939F5-24C1-4A87-83C6-2F24439F7CE3}" destId="{725E30D2-947B-426D-95E6-154158621BE5}" srcOrd="0" destOrd="0" presId="urn:microsoft.com/office/officeart/2018/5/layout/CenteredIconLabelDescriptionList"/>
    <dgm:cxn modelId="{AA1AAF57-6FB5-479A-9D78-86646EB41155}" type="presParOf" srcId="{F26939F5-24C1-4A87-83C6-2F24439F7CE3}" destId="{AE6C888C-6EF4-4B0C-9B34-A1366DEE6AD0}" srcOrd="1" destOrd="0" presId="urn:microsoft.com/office/officeart/2018/5/layout/CenteredIconLabelDescriptionList"/>
    <dgm:cxn modelId="{5DFF1F31-5E61-4ADC-A3E7-A360E05B70A3}" type="presParOf" srcId="{F26939F5-24C1-4A87-83C6-2F24439F7CE3}" destId="{2BACF6D4-0BC4-4E34-B182-4F86F4078E5F}" srcOrd="2" destOrd="0" presId="urn:microsoft.com/office/officeart/2018/5/layout/CenteredIconLabelDescriptionList"/>
    <dgm:cxn modelId="{9BD01A6F-97B6-403D-8424-B01660EBA7E9}" type="presParOf" srcId="{F26939F5-24C1-4A87-83C6-2F24439F7CE3}" destId="{FA720A2A-3B69-4958-B8CB-36B340C23BE9}" srcOrd="3" destOrd="0" presId="urn:microsoft.com/office/officeart/2018/5/layout/CenteredIconLabelDescriptionList"/>
    <dgm:cxn modelId="{3D4D6252-BC92-4399-B08F-F5DF003FCC2C}" type="presParOf" srcId="{F26939F5-24C1-4A87-83C6-2F24439F7CE3}" destId="{12554B1C-C55E-44E5-8B20-EC12188E9DCD}" srcOrd="4" destOrd="0" presId="urn:microsoft.com/office/officeart/2018/5/layout/CenteredIconLabelDescriptionList"/>
    <dgm:cxn modelId="{C0E9C0C5-CFA3-4F12-AFFC-9433287531E9}" type="presParOf" srcId="{5ADB654B-A490-4CA7-A002-4A0F904B4CAD}" destId="{54392A18-5770-4B62-BC38-5F37E50BDD33}" srcOrd="7" destOrd="0" presId="urn:microsoft.com/office/officeart/2018/5/layout/CenteredIconLabelDescriptionList"/>
    <dgm:cxn modelId="{DFFC5BFC-35C7-4472-8CB9-87B13035E139}" type="presParOf" srcId="{5ADB654B-A490-4CA7-A002-4A0F904B4CAD}" destId="{79F37274-E400-43A7-82F4-6C57F05DED89}" srcOrd="8" destOrd="0" presId="urn:microsoft.com/office/officeart/2018/5/layout/CenteredIconLabelDescriptionList"/>
    <dgm:cxn modelId="{87015197-D7A8-4C6D-BBD0-01490247A8AE}" type="presParOf" srcId="{79F37274-E400-43A7-82F4-6C57F05DED89}" destId="{098DBFB3-B2A2-42F6-888D-0AE6EB16FD2F}" srcOrd="0" destOrd="0" presId="urn:microsoft.com/office/officeart/2018/5/layout/CenteredIconLabelDescriptionList"/>
    <dgm:cxn modelId="{1C9CD834-DE38-4BC3-A8A2-1BEA99755CDF}" type="presParOf" srcId="{79F37274-E400-43A7-82F4-6C57F05DED89}" destId="{40B0160E-1BC2-4CBB-BDEA-EE0B5606784C}" srcOrd="1" destOrd="0" presId="urn:microsoft.com/office/officeart/2018/5/layout/CenteredIconLabelDescriptionList"/>
    <dgm:cxn modelId="{B4E3ABCA-0422-4761-8632-9A6EFE360CC4}" type="presParOf" srcId="{79F37274-E400-43A7-82F4-6C57F05DED89}" destId="{48C00515-4978-40D2-9854-0C600D3AFC5F}" srcOrd="2" destOrd="0" presId="urn:microsoft.com/office/officeart/2018/5/layout/CenteredIconLabelDescriptionList"/>
    <dgm:cxn modelId="{8F752913-C33A-4B7F-9211-6365F957E918}" type="presParOf" srcId="{79F37274-E400-43A7-82F4-6C57F05DED89}" destId="{46C73435-88EC-440C-9A0D-1E70C2EFC980}" srcOrd="3" destOrd="0" presId="urn:microsoft.com/office/officeart/2018/5/layout/CenteredIconLabelDescriptionList"/>
    <dgm:cxn modelId="{1935D2BC-916A-4006-B9C0-D3456F31759B}" type="presParOf" srcId="{79F37274-E400-43A7-82F4-6C57F05DED89}" destId="{62C23CAB-8628-4566-ABD4-74C1A63FCDB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01ACFC-D6CD-43D9-9D61-366C93937BF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CEFBDA4-E45E-47F6-AD53-5ECD85D3BDE1}">
      <dgm:prSet/>
      <dgm:spPr/>
      <dgm:t>
        <a:bodyPr/>
        <a:lstStyle/>
        <a:p>
          <a:r>
            <a:rPr lang="en-US" baseline="0"/>
            <a:t>Create custom queries to identify important areas of the backlog.</a:t>
          </a:r>
          <a:endParaRPr lang="en-US"/>
        </a:p>
      </dgm:t>
    </dgm:pt>
    <dgm:pt modelId="{343F1835-1FBB-429B-AEC1-E94F9EF23534}" type="parTrans" cxnId="{7EBECA5B-DD01-4B6B-B923-C0D439913F7E}">
      <dgm:prSet/>
      <dgm:spPr/>
      <dgm:t>
        <a:bodyPr/>
        <a:lstStyle/>
        <a:p>
          <a:endParaRPr lang="en-US"/>
        </a:p>
      </dgm:t>
    </dgm:pt>
    <dgm:pt modelId="{82D5BE73-BF0E-4AB6-9FA9-2F9AD1F3E784}" type="sibTrans" cxnId="{7EBECA5B-DD01-4B6B-B923-C0D439913F7E}">
      <dgm:prSet/>
      <dgm:spPr/>
      <dgm:t>
        <a:bodyPr/>
        <a:lstStyle/>
        <a:p>
          <a:endParaRPr lang="en-US"/>
        </a:p>
      </dgm:t>
    </dgm:pt>
    <dgm:pt modelId="{C85EB950-6113-4AC4-B687-610C6D8FC62C}">
      <dgm:prSet/>
      <dgm:spPr/>
      <dgm:t>
        <a:bodyPr/>
        <a:lstStyle/>
        <a:p>
          <a:r>
            <a:rPr lang="en-US" baseline="0"/>
            <a:t>Visualize query results with graphs and charts.</a:t>
          </a:r>
          <a:endParaRPr lang="en-US"/>
        </a:p>
      </dgm:t>
    </dgm:pt>
    <dgm:pt modelId="{EEF060C8-A223-4BB9-B5C3-ADD568A7DCEF}" type="parTrans" cxnId="{2492E99E-0347-4805-A755-82BD849E5532}">
      <dgm:prSet/>
      <dgm:spPr/>
      <dgm:t>
        <a:bodyPr/>
        <a:lstStyle/>
        <a:p>
          <a:endParaRPr lang="en-US"/>
        </a:p>
      </dgm:t>
    </dgm:pt>
    <dgm:pt modelId="{DF418DD5-5B12-4686-A0D4-FD9BC5C301CD}" type="sibTrans" cxnId="{2492E99E-0347-4805-A755-82BD849E5532}">
      <dgm:prSet/>
      <dgm:spPr/>
      <dgm:t>
        <a:bodyPr/>
        <a:lstStyle/>
        <a:p>
          <a:endParaRPr lang="en-US"/>
        </a:p>
      </dgm:t>
    </dgm:pt>
    <dgm:pt modelId="{D3C2BF21-72BC-43D0-A695-8EFC25711A7E}" type="pres">
      <dgm:prSet presAssocID="{D401ACFC-D6CD-43D9-9D61-366C93937BF5}" presName="linear" presStyleCnt="0">
        <dgm:presLayoutVars>
          <dgm:animLvl val="lvl"/>
          <dgm:resizeHandles val="exact"/>
        </dgm:presLayoutVars>
      </dgm:prSet>
      <dgm:spPr/>
    </dgm:pt>
    <dgm:pt modelId="{5B841468-2499-4698-A1EA-B015F10440DE}" type="pres">
      <dgm:prSet presAssocID="{8CEFBDA4-E45E-47F6-AD53-5ECD85D3BDE1}" presName="parentText" presStyleLbl="node1" presStyleIdx="0" presStyleCnt="2" custLinFactNeighborX="-2786" custLinFactNeighborY="-3973">
        <dgm:presLayoutVars>
          <dgm:chMax val="0"/>
          <dgm:bulletEnabled val="1"/>
        </dgm:presLayoutVars>
      </dgm:prSet>
      <dgm:spPr/>
    </dgm:pt>
    <dgm:pt modelId="{48F679F3-AE3E-4991-8A52-D7625529DD69}" type="pres">
      <dgm:prSet presAssocID="{82D5BE73-BF0E-4AB6-9FA9-2F9AD1F3E784}" presName="spacer" presStyleCnt="0"/>
      <dgm:spPr/>
    </dgm:pt>
    <dgm:pt modelId="{EFE9D8EF-E521-4973-8061-438337105A8E}" type="pres">
      <dgm:prSet presAssocID="{C85EB950-6113-4AC4-B687-610C6D8FC62C}" presName="parentText" presStyleLbl="node1" presStyleIdx="1" presStyleCnt="2">
        <dgm:presLayoutVars>
          <dgm:chMax val="0"/>
          <dgm:bulletEnabled val="1"/>
        </dgm:presLayoutVars>
      </dgm:prSet>
      <dgm:spPr/>
    </dgm:pt>
  </dgm:ptLst>
  <dgm:cxnLst>
    <dgm:cxn modelId="{7EBECA5B-DD01-4B6B-B923-C0D439913F7E}" srcId="{D401ACFC-D6CD-43D9-9D61-366C93937BF5}" destId="{8CEFBDA4-E45E-47F6-AD53-5ECD85D3BDE1}" srcOrd="0" destOrd="0" parTransId="{343F1835-1FBB-429B-AEC1-E94F9EF23534}" sibTransId="{82D5BE73-BF0E-4AB6-9FA9-2F9AD1F3E784}"/>
    <dgm:cxn modelId="{7B0A4A4A-6775-4E5E-AC9B-AB591C17BBB6}" type="presOf" srcId="{8CEFBDA4-E45E-47F6-AD53-5ECD85D3BDE1}" destId="{5B841468-2499-4698-A1EA-B015F10440DE}" srcOrd="0" destOrd="0" presId="urn:microsoft.com/office/officeart/2005/8/layout/vList2"/>
    <dgm:cxn modelId="{C8B66257-B4C8-4E1B-BCE8-F78E513AFF56}" type="presOf" srcId="{C85EB950-6113-4AC4-B687-610C6D8FC62C}" destId="{EFE9D8EF-E521-4973-8061-438337105A8E}" srcOrd="0" destOrd="0" presId="urn:microsoft.com/office/officeart/2005/8/layout/vList2"/>
    <dgm:cxn modelId="{2492E99E-0347-4805-A755-82BD849E5532}" srcId="{D401ACFC-D6CD-43D9-9D61-366C93937BF5}" destId="{C85EB950-6113-4AC4-B687-610C6D8FC62C}" srcOrd="1" destOrd="0" parTransId="{EEF060C8-A223-4BB9-B5C3-ADD568A7DCEF}" sibTransId="{DF418DD5-5B12-4686-A0D4-FD9BC5C301CD}"/>
    <dgm:cxn modelId="{0E418FCF-5F77-4F95-8872-29C6270CA259}" type="presOf" srcId="{D401ACFC-D6CD-43D9-9D61-366C93937BF5}" destId="{D3C2BF21-72BC-43D0-A695-8EFC25711A7E}" srcOrd="0" destOrd="0" presId="urn:microsoft.com/office/officeart/2005/8/layout/vList2"/>
    <dgm:cxn modelId="{073E332C-8106-4E36-9255-2B3135301378}" type="presParOf" srcId="{D3C2BF21-72BC-43D0-A695-8EFC25711A7E}" destId="{5B841468-2499-4698-A1EA-B015F10440DE}" srcOrd="0" destOrd="0" presId="urn:microsoft.com/office/officeart/2005/8/layout/vList2"/>
    <dgm:cxn modelId="{F3763E8E-BB70-4F45-9A24-2ED69A660D2E}" type="presParOf" srcId="{D3C2BF21-72BC-43D0-A695-8EFC25711A7E}" destId="{48F679F3-AE3E-4991-8A52-D7625529DD69}" srcOrd="1" destOrd="0" presId="urn:microsoft.com/office/officeart/2005/8/layout/vList2"/>
    <dgm:cxn modelId="{8696193C-C822-4189-876D-FA4030AE61BC}" type="presParOf" srcId="{D3C2BF21-72BC-43D0-A695-8EFC25711A7E}" destId="{EFE9D8EF-E521-4973-8061-438337105A8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836B08-66E8-46C8-A890-2B9D953721EC}" type="doc">
      <dgm:prSet loTypeId="urn:microsoft.com/office/officeart/2005/8/layout/hProcess7" loCatId="list" qsTypeId="urn:microsoft.com/office/officeart/2005/8/quickstyle/simple4" qsCatId="simple" csTypeId="urn:microsoft.com/office/officeart/2005/8/colors/accent1_2" csCatId="accent1" phldr="1"/>
      <dgm:spPr/>
      <dgm:t>
        <a:bodyPr/>
        <a:lstStyle/>
        <a:p>
          <a:endParaRPr lang="en-US"/>
        </a:p>
      </dgm:t>
    </dgm:pt>
    <dgm:pt modelId="{FB298207-8BD9-44BE-8B58-AD04C530CB24}">
      <dgm:prSet/>
      <dgm:spPr/>
      <dgm:t>
        <a:bodyPr/>
        <a:lstStyle/>
        <a:p>
          <a:r>
            <a:rPr lang="en-US" b="1"/>
            <a:t>Branch</a:t>
          </a:r>
          <a:endParaRPr lang="en-US" dirty="0"/>
        </a:p>
      </dgm:t>
    </dgm:pt>
    <dgm:pt modelId="{37555894-E0A3-4A7B-923F-112AC9939402}" type="parTrans" cxnId="{4E50B4F4-0609-4308-BA5B-1934E2B9EE57}">
      <dgm:prSet/>
      <dgm:spPr/>
      <dgm:t>
        <a:bodyPr/>
        <a:lstStyle/>
        <a:p>
          <a:endParaRPr lang="en-US"/>
        </a:p>
      </dgm:t>
    </dgm:pt>
    <dgm:pt modelId="{6D70AAB2-0869-44E6-9ADD-0DBBB287D05C}" type="sibTrans" cxnId="{4E50B4F4-0609-4308-BA5B-1934E2B9EE57}">
      <dgm:prSet/>
      <dgm:spPr/>
      <dgm:t>
        <a:bodyPr/>
        <a:lstStyle/>
        <a:p>
          <a:endParaRPr lang="en-US"/>
        </a:p>
      </dgm:t>
    </dgm:pt>
    <dgm:pt modelId="{531F1E00-8312-4161-BD0F-006B12F14237}">
      <dgm:prSet/>
      <dgm:spPr/>
      <dgm:t>
        <a:bodyPr/>
        <a:lstStyle/>
        <a:p>
          <a:pPr>
            <a:lnSpc>
              <a:spcPct val="100000"/>
            </a:lnSpc>
          </a:pPr>
          <a:r>
            <a:rPr lang="en-US" dirty="0"/>
            <a:t>Consists of a main integration branch, master and short-lived "topic" branches for new features.</a:t>
          </a:r>
        </a:p>
        <a:p>
          <a:pPr>
            <a:lnSpc>
              <a:spcPct val="100000"/>
            </a:lnSpc>
          </a:pPr>
          <a:r>
            <a:rPr lang="en-US" dirty="0"/>
            <a:t>Developers are encouraged to commit early and to avoid long-running topic branches.</a:t>
          </a:r>
        </a:p>
      </dgm:t>
    </dgm:pt>
    <dgm:pt modelId="{20D97171-94EE-4283-A213-30C531BC42D0}" type="parTrans" cxnId="{D583B6E1-E701-4C3F-8228-EC0E2DC82274}">
      <dgm:prSet/>
      <dgm:spPr/>
      <dgm:t>
        <a:bodyPr/>
        <a:lstStyle/>
        <a:p>
          <a:endParaRPr lang="en-US"/>
        </a:p>
      </dgm:t>
    </dgm:pt>
    <dgm:pt modelId="{8BA548FE-19C2-4710-B3D6-FFDB2B28EA9A}" type="sibTrans" cxnId="{D583B6E1-E701-4C3F-8228-EC0E2DC82274}">
      <dgm:prSet/>
      <dgm:spPr/>
      <dgm:t>
        <a:bodyPr/>
        <a:lstStyle/>
        <a:p>
          <a:endParaRPr lang="en-US"/>
        </a:p>
      </dgm:t>
    </dgm:pt>
    <dgm:pt modelId="{478A24A8-0785-4AD7-A6D8-AE1C53EC7D27}">
      <dgm:prSet/>
      <dgm:spPr/>
      <dgm:t>
        <a:bodyPr/>
        <a:lstStyle/>
        <a:p>
          <a:r>
            <a:rPr lang="en-US" b="1"/>
            <a:t>Push</a:t>
          </a:r>
          <a:endParaRPr lang="en-US"/>
        </a:p>
      </dgm:t>
    </dgm:pt>
    <dgm:pt modelId="{E430D813-A60F-4112-AAFA-EEE1927FE0FF}" type="parTrans" cxnId="{10DFFD21-71C1-4C16-936A-F78D1CDAD6CD}">
      <dgm:prSet/>
      <dgm:spPr/>
      <dgm:t>
        <a:bodyPr/>
        <a:lstStyle/>
        <a:p>
          <a:endParaRPr lang="en-US"/>
        </a:p>
      </dgm:t>
    </dgm:pt>
    <dgm:pt modelId="{F1855591-A066-49A8-9670-ED5A11554A70}" type="sibTrans" cxnId="{10DFFD21-71C1-4C16-936A-F78D1CDAD6CD}">
      <dgm:prSet/>
      <dgm:spPr/>
      <dgm:t>
        <a:bodyPr/>
        <a:lstStyle/>
        <a:p>
          <a:endParaRPr lang="en-US"/>
        </a:p>
      </dgm:t>
    </dgm:pt>
    <dgm:pt modelId="{B34DCEB8-1E7C-4FD5-BA14-F6E02704D799}">
      <dgm:prSet/>
      <dgm:spPr/>
      <dgm:t>
        <a:bodyPr/>
        <a:lstStyle/>
        <a:p>
          <a:pPr>
            <a:lnSpc>
              <a:spcPct val="100000"/>
            </a:lnSpc>
          </a:pPr>
          <a:r>
            <a:rPr lang="en-US" dirty="0"/>
            <a:t>When the developer is ready to get their changes integrated and ship their changes to the rest of the team, they push their local branch to a branch on the server and open a pull request.</a:t>
          </a:r>
        </a:p>
      </dgm:t>
    </dgm:pt>
    <dgm:pt modelId="{CDE51505-0812-4908-9EA5-02506FACA229}" type="parTrans" cxnId="{F38D5271-392C-4B68-A100-3F486D3981A5}">
      <dgm:prSet/>
      <dgm:spPr/>
      <dgm:t>
        <a:bodyPr/>
        <a:lstStyle/>
        <a:p>
          <a:endParaRPr lang="en-US"/>
        </a:p>
      </dgm:t>
    </dgm:pt>
    <dgm:pt modelId="{2CD8F7BE-C22F-41A5-B31D-BAEA6A3772DB}" type="sibTrans" cxnId="{F38D5271-392C-4B68-A100-3F486D3981A5}">
      <dgm:prSet/>
      <dgm:spPr/>
      <dgm:t>
        <a:bodyPr/>
        <a:lstStyle/>
        <a:p>
          <a:endParaRPr lang="en-US"/>
        </a:p>
      </dgm:t>
    </dgm:pt>
    <dgm:pt modelId="{19E66B20-8786-479A-8CD3-B0889BBB9F5A}">
      <dgm:prSet/>
      <dgm:spPr/>
      <dgm:t>
        <a:bodyPr/>
        <a:lstStyle/>
        <a:p>
          <a:r>
            <a:rPr lang="en-US" b="1"/>
            <a:t>Pull Request</a:t>
          </a:r>
          <a:endParaRPr lang="en-US"/>
        </a:p>
      </dgm:t>
    </dgm:pt>
    <dgm:pt modelId="{9791A480-AE16-486B-A8A9-567BF5D9AFA0}" type="parTrans" cxnId="{2258C71C-29B2-4551-A7B7-0FFA5C73E15B}">
      <dgm:prSet/>
      <dgm:spPr/>
      <dgm:t>
        <a:bodyPr/>
        <a:lstStyle/>
        <a:p>
          <a:endParaRPr lang="en-US"/>
        </a:p>
      </dgm:t>
    </dgm:pt>
    <dgm:pt modelId="{8DEC09DB-C3E2-4610-8EB5-71D404685A5C}" type="sibTrans" cxnId="{2258C71C-29B2-4551-A7B7-0FFA5C73E15B}">
      <dgm:prSet/>
      <dgm:spPr/>
      <dgm:t>
        <a:bodyPr/>
        <a:lstStyle/>
        <a:p>
          <a:endParaRPr lang="en-US"/>
        </a:p>
      </dgm:t>
    </dgm:pt>
    <dgm:pt modelId="{9A76A981-E1D0-426D-B213-CF7311E2F607}">
      <dgm:prSet/>
      <dgm:spPr/>
      <dgm:t>
        <a:bodyPr/>
        <a:lstStyle/>
        <a:p>
          <a:pPr>
            <a:lnSpc>
              <a:spcPct val="100000"/>
            </a:lnSpc>
          </a:pPr>
          <a:r>
            <a:rPr lang="en-US" dirty="0"/>
            <a:t>We use Azure DevOps Pull Requests to control how developer's topic branches are merged into master.</a:t>
          </a:r>
        </a:p>
        <a:p>
          <a:pPr>
            <a:lnSpc>
              <a:spcPct val="100000"/>
            </a:lnSpc>
          </a:pPr>
          <a:r>
            <a:rPr lang="en-US" dirty="0"/>
            <a:t>Pull Requests </a:t>
          </a:r>
          <a:r>
            <a:rPr lang="en-US" i="1" dirty="0"/>
            <a:t>ensure that branch policies are satisfied</a:t>
          </a:r>
          <a:r>
            <a:rPr lang="en-US" dirty="0"/>
            <a:t>.</a:t>
          </a:r>
        </a:p>
        <a:p>
          <a:pPr>
            <a:lnSpc>
              <a:spcPct val="100000"/>
            </a:lnSpc>
          </a:pPr>
          <a:endParaRPr lang="en-US" dirty="0"/>
        </a:p>
      </dgm:t>
    </dgm:pt>
    <dgm:pt modelId="{F6CD21A6-8A02-4A69-B3E8-E6FB730D5241}" type="parTrans" cxnId="{F668BE7C-A8F9-485B-B414-3C463DF2075C}">
      <dgm:prSet/>
      <dgm:spPr/>
      <dgm:t>
        <a:bodyPr/>
        <a:lstStyle/>
        <a:p>
          <a:endParaRPr lang="en-US"/>
        </a:p>
      </dgm:t>
    </dgm:pt>
    <dgm:pt modelId="{9F82EDF9-8890-422F-98AB-3C97619DDEA4}" type="sibTrans" cxnId="{F668BE7C-A8F9-485B-B414-3C463DF2075C}">
      <dgm:prSet/>
      <dgm:spPr/>
      <dgm:t>
        <a:bodyPr/>
        <a:lstStyle/>
        <a:p>
          <a:endParaRPr lang="en-US"/>
        </a:p>
      </dgm:t>
    </dgm:pt>
    <dgm:pt modelId="{C98FDB71-D44A-42E8-9CB3-881E1CC6F031}">
      <dgm:prSet/>
      <dgm:spPr/>
      <dgm:t>
        <a:bodyPr/>
        <a:lstStyle/>
        <a:p>
          <a:r>
            <a:rPr lang="en-US" b="1"/>
            <a:t>Merge</a:t>
          </a:r>
          <a:endParaRPr lang="en-US"/>
        </a:p>
      </dgm:t>
    </dgm:pt>
    <dgm:pt modelId="{408FD26E-07BC-429A-B973-D6810D42B642}" type="parTrans" cxnId="{806AA61D-0254-4230-88DA-BB8A04E8D1AF}">
      <dgm:prSet/>
      <dgm:spPr/>
      <dgm:t>
        <a:bodyPr/>
        <a:lstStyle/>
        <a:p>
          <a:endParaRPr lang="en-US"/>
        </a:p>
      </dgm:t>
    </dgm:pt>
    <dgm:pt modelId="{AEA2E3B6-4180-4EC9-93D4-4CDD46036C87}" type="sibTrans" cxnId="{806AA61D-0254-4230-88DA-BB8A04E8D1AF}">
      <dgm:prSet/>
      <dgm:spPr/>
      <dgm:t>
        <a:bodyPr/>
        <a:lstStyle/>
        <a:p>
          <a:endParaRPr lang="en-US"/>
        </a:p>
      </dgm:t>
    </dgm:pt>
    <dgm:pt modelId="{F4A45B67-37BD-4730-A78A-CF9DC2D61DC1}">
      <dgm:prSet/>
      <dgm:spPr/>
      <dgm:t>
        <a:bodyPr/>
        <a:lstStyle/>
        <a:p>
          <a:pPr>
            <a:lnSpc>
              <a:spcPct val="100000"/>
            </a:lnSpc>
          </a:pPr>
          <a:r>
            <a:rPr lang="en-US" dirty="0"/>
            <a:t>Once all the build policies are satisfied and reviewers have signed off, then the pull request is completed. This means that the topic branch is merged into the main integration branch, master.</a:t>
          </a:r>
        </a:p>
      </dgm:t>
    </dgm:pt>
    <dgm:pt modelId="{DAA79246-EF99-4C85-B962-9039D71E6207}" type="parTrans" cxnId="{582391D8-A637-461D-A15A-FA9D3C677842}">
      <dgm:prSet/>
      <dgm:spPr/>
      <dgm:t>
        <a:bodyPr/>
        <a:lstStyle/>
        <a:p>
          <a:endParaRPr lang="en-US"/>
        </a:p>
      </dgm:t>
    </dgm:pt>
    <dgm:pt modelId="{F88FD086-ADA4-4551-BEEF-B1354943A5C6}" type="sibTrans" cxnId="{582391D8-A637-461D-A15A-FA9D3C677842}">
      <dgm:prSet/>
      <dgm:spPr/>
      <dgm:t>
        <a:bodyPr/>
        <a:lstStyle/>
        <a:p>
          <a:endParaRPr lang="en-US"/>
        </a:p>
      </dgm:t>
    </dgm:pt>
    <dgm:pt modelId="{50C88CEA-EBA3-43DC-A204-9F0C2EF13E53}" type="pres">
      <dgm:prSet presAssocID="{9E836B08-66E8-46C8-A890-2B9D953721EC}" presName="Name0" presStyleCnt="0">
        <dgm:presLayoutVars>
          <dgm:dir/>
          <dgm:animLvl val="lvl"/>
          <dgm:resizeHandles val="exact"/>
        </dgm:presLayoutVars>
      </dgm:prSet>
      <dgm:spPr/>
    </dgm:pt>
    <dgm:pt modelId="{5C51C724-14AD-4C65-8DF5-A1C70AC57B2D}" type="pres">
      <dgm:prSet presAssocID="{FB298207-8BD9-44BE-8B58-AD04C530CB24}" presName="compositeNode" presStyleCnt="0">
        <dgm:presLayoutVars>
          <dgm:bulletEnabled val="1"/>
        </dgm:presLayoutVars>
      </dgm:prSet>
      <dgm:spPr/>
    </dgm:pt>
    <dgm:pt modelId="{AD485B02-E6E7-4071-8D1D-6669407343EE}" type="pres">
      <dgm:prSet presAssocID="{FB298207-8BD9-44BE-8B58-AD04C530CB24}" presName="bgRect" presStyleLbl="node1" presStyleIdx="0" presStyleCnt="4"/>
      <dgm:spPr/>
    </dgm:pt>
    <dgm:pt modelId="{D0AFFAED-3DA1-4D29-B7CB-0205E119D433}" type="pres">
      <dgm:prSet presAssocID="{FB298207-8BD9-44BE-8B58-AD04C530CB24}" presName="parentNode" presStyleLbl="node1" presStyleIdx="0" presStyleCnt="4">
        <dgm:presLayoutVars>
          <dgm:chMax val="0"/>
          <dgm:bulletEnabled val="1"/>
        </dgm:presLayoutVars>
      </dgm:prSet>
      <dgm:spPr/>
    </dgm:pt>
    <dgm:pt modelId="{3E78D582-4CC7-4504-B3C2-9C7EBD1BB206}" type="pres">
      <dgm:prSet presAssocID="{FB298207-8BD9-44BE-8B58-AD04C530CB24}" presName="childNode" presStyleLbl="node1" presStyleIdx="0" presStyleCnt="4">
        <dgm:presLayoutVars>
          <dgm:bulletEnabled val="1"/>
        </dgm:presLayoutVars>
      </dgm:prSet>
      <dgm:spPr/>
    </dgm:pt>
    <dgm:pt modelId="{93F64191-8871-4F4E-A832-82B3223FBE95}" type="pres">
      <dgm:prSet presAssocID="{6D70AAB2-0869-44E6-9ADD-0DBBB287D05C}" presName="hSp" presStyleCnt="0"/>
      <dgm:spPr/>
    </dgm:pt>
    <dgm:pt modelId="{17E115EE-BC1A-47AC-BCC0-111ACBBCB5E5}" type="pres">
      <dgm:prSet presAssocID="{6D70AAB2-0869-44E6-9ADD-0DBBB287D05C}" presName="vProcSp" presStyleCnt="0"/>
      <dgm:spPr/>
    </dgm:pt>
    <dgm:pt modelId="{3297E323-6461-4009-8B1B-39BAEC9A4251}" type="pres">
      <dgm:prSet presAssocID="{6D70AAB2-0869-44E6-9ADD-0DBBB287D05C}" presName="vSp1" presStyleCnt="0"/>
      <dgm:spPr/>
    </dgm:pt>
    <dgm:pt modelId="{3A48BF9E-C8D3-446F-9437-6949B654747B}" type="pres">
      <dgm:prSet presAssocID="{6D70AAB2-0869-44E6-9ADD-0DBBB287D05C}" presName="simulatedConn" presStyleLbl="solidFgAcc1" presStyleIdx="0" presStyleCnt="3"/>
      <dgm:spPr/>
    </dgm:pt>
    <dgm:pt modelId="{3C7162DC-3033-4719-B0F8-A6AC0980F0CE}" type="pres">
      <dgm:prSet presAssocID="{6D70AAB2-0869-44E6-9ADD-0DBBB287D05C}" presName="vSp2" presStyleCnt="0"/>
      <dgm:spPr/>
    </dgm:pt>
    <dgm:pt modelId="{CB9504B6-9F04-48C1-8CB7-B6EFA7DF0522}" type="pres">
      <dgm:prSet presAssocID="{6D70AAB2-0869-44E6-9ADD-0DBBB287D05C}" presName="sibTrans" presStyleCnt="0"/>
      <dgm:spPr/>
    </dgm:pt>
    <dgm:pt modelId="{6F243AF4-0973-4599-B0A9-0AD9CAB50C5A}" type="pres">
      <dgm:prSet presAssocID="{478A24A8-0785-4AD7-A6D8-AE1C53EC7D27}" presName="compositeNode" presStyleCnt="0">
        <dgm:presLayoutVars>
          <dgm:bulletEnabled val="1"/>
        </dgm:presLayoutVars>
      </dgm:prSet>
      <dgm:spPr/>
    </dgm:pt>
    <dgm:pt modelId="{B42F5CBC-F80B-4FC9-8577-97929880D996}" type="pres">
      <dgm:prSet presAssocID="{478A24A8-0785-4AD7-A6D8-AE1C53EC7D27}" presName="bgRect" presStyleLbl="node1" presStyleIdx="1" presStyleCnt="4"/>
      <dgm:spPr/>
    </dgm:pt>
    <dgm:pt modelId="{C25E22FC-841C-4D2A-8704-55638B2BCDAB}" type="pres">
      <dgm:prSet presAssocID="{478A24A8-0785-4AD7-A6D8-AE1C53EC7D27}" presName="parentNode" presStyleLbl="node1" presStyleIdx="1" presStyleCnt="4">
        <dgm:presLayoutVars>
          <dgm:chMax val="0"/>
          <dgm:bulletEnabled val="1"/>
        </dgm:presLayoutVars>
      </dgm:prSet>
      <dgm:spPr/>
    </dgm:pt>
    <dgm:pt modelId="{855003A2-4AF9-4F9F-9B03-4FAA57459972}" type="pres">
      <dgm:prSet presAssocID="{478A24A8-0785-4AD7-A6D8-AE1C53EC7D27}" presName="childNode" presStyleLbl="node1" presStyleIdx="1" presStyleCnt="4">
        <dgm:presLayoutVars>
          <dgm:bulletEnabled val="1"/>
        </dgm:presLayoutVars>
      </dgm:prSet>
      <dgm:spPr/>
    </dgm:pt>
    <dgm:pt modelId="{5C0AF5A5-EAAB-4B9C-BCCA-12760418D328}" type="pres">
      <dgm:prSet presAssocID="{F1855591-A066-49A8-9670-ED5A11554A70}" presName="hSp" presStyleCnt="0"/>
      <dgm:spPr/>
    </dgm:pt>
    <dgm:pt modelId="{757C3D2D-3DE3-4B3B-965A-B700AC931E73}" type="pres">
      <dgm:prSet presAssocID="{F1855591-A066-49A8-9670-ED5A11554A70}" presName="vProcSp" presStyleCnt="0"/>
      <dgm:spPr/>
    </dgm:pt>
    <dgm:pt modelId="{C2D48BCE-C23E-4956-8E3E-47D8E814EBEA}" type="pres">
      <dgm:prSet presAssocID="{F1855591-A066-49A8-9670-ED5A11554A70}" presName="vSp1" presStyleCnt="0"/>
      <dgm:spPr/>
    </dgm:pt>
    <dgm:pt modelId="{DCE1C16F-1AA0-4023-851D-FDA876541C55}" type="pres">
      <dgm:prSet presAssocID="{F1855591-A066-49A8-9670-ED5A11554A70}" presName="simulatedConn" presStyleLbl="solidFgAcc1" presStyleIdx="1" presStyleCnt="3"/>
      <dgm:spPr/>
    </dgm:pt>
    <dgm:pt modelId="{62739E33-5A7F-4346-BAE0-B516936D4399}" type="pres">
      <dgm:prSet presAssocID="{F1855591-A066-49A8-9670-ED5A11554A70}" presName="vSp2" presStyleCnt="0"/>
      <dgm:spPr/>
    </dgm:pt>
    <dgm:pt modelId="{0778B69D-9AD1-4E6F-9D7B-6AC9C9AF81A4}" type="pres">
      <dgm:prSet presAssocID="{F1855591-A066-49A8-9670-ED5A11554A70}" presName="sibTrans" presStyleCnt="0"/>
      <dgm:spPr/>
    </dgm:pt>
    <dgm:pt modelId="{FA5CA3AD-57CD-4DA4-A007-C2913B235CFD}" type="pres">
      <dgm:prSet presAssocID="{19E66B20-8786-479A-8CD3-B0889BBB9F5A}" presName="compositeNode" presStyleCnt="0">
        <dgm:presLayoutVars>
          <dgm:bulletEnabled val="1"/>
        </dgm:presLayoutVars>
      </dgm:prSet>
      <dgm:spPr/>
    </dgm:pt>
    <dgm:pt modelId="{E703BDBA-2B26-47B9-8B30-3ABCED438452}" type="pres">
      <dgm:prSet presAssocID="{19E66B20-8786-479A-8CD3-B0889BBB9F5A}" presName="bgRect" presStyleLbl="node1" presStyleIdx="2" presStyleCnt="4"/>
      <dgm:spPr/>
    </dgm:pt>
    <dgm:pt modelId="{69F66FE3-A8BE-4662-95F1-C8B7A7E64E82}" type="pres">
      <dgm:prSet presAssocID="{19E66B20-8786-479A-8CD3-B0889BBB9F5A}" presName="parentNode" presStyleLbl="node1" presStyleIdx="2" presStyleCnt="4">
        <dgm:presLayoutVars>
          <dgm:chMax val="0"/>
          <dgm:bulletEnabled val="1"/>
        </dgm:presLayoutVars>
      </dgm:prSet>
      <dgm:spPr/>
    </dgm:pt>
    <dgm:pt modelId="{DCC4E0FE-ED15-4625-B4ED-CDC788870DBC}" type="pres">
      <dgm:prSet presAssocID="{19E66B20-8786-479A-8CD3-B0889BBB9F5A}" presName="childNode" presStyleLbl="node1" presStyleIdx="2" presStyleCnt="4">
        <dgm:presLayoutVars>
          <dgm:bulletEnabled val="1"/>
        </dgm:presLayoutVars>
      </dgm:prSet>
      <dgm:spPr/>
    </dgm:pt>
    <dgm:pt modelId="{067F65E1-33B1-4327-9003-5C5B6762033C}" type="pres">
      <dgm:prSet presAssocID="{8DEC09DB-C3E2-4610-8EB5-71D404685A5C}" presName="hSp" presStyleCnt="0"/>
      <dgm:spPr/>
    </dgm:pt>
    <dgm:pt modelId="{97C895D2-2F80-458C-B218-FD2905A7A662}" type="pres">
      <dgm:prSet presAssocID="{8DEC09DB-C3E2-4610-8EB5-71D404685A5C}" presName="vProcSp" presStyleCnt="0"/>
      <dgm:spPr/>
    </dgm:pt>
    <dgm:pt modelId="{57655CEF-2226-453E-B1A3-67D0EA0D0A1B}" type="pres">
      <dgm:prSet presAssocID="{8DEC09DB-C3E2-4610-8EB5-71D404685A5C}" presName="vSp1" presStyleCnt="0"/>
      <dgm:spPr/>
    </dgm:pt>
    <dgm:pt modelId="{768756A2-58AB-4B12-8E91-4A199857758D}" type="pres">
      <dgm:prSet presAssocID="{8DEC09DB-C3E2-4610-8EB5-71D404685A5C}" presName="simulatedConn" presStyleLbl="solidFgAcc1" presStyleIdx="2" presStyleCnt="3"/>
      <dgm:spPr/>
    </dgm:pt>
    <dgm:pt modelId="{5EB6351B-EBC3-414D-B320-161EA5F8B4CF}" type="pres">
      <dgm:prSet presAssocID="{8DEC09DB-C3E2-4610-8EB5-71D404685A5C}" presName="vSp2" presStyleCnt="0"/>
      <dgm:spPr/>
    </dgm:pt>
    <dgm:pt modelId="{FBB18C80-2371-484B-AEF0-8F4B386C58F5}" type="pres">
      <dgm:prSet presAssocID="{8DEC09DB-C3E2-4610-8EB5-71D404685A5C}" presName="sibTrans" presStyleCnt="0"/>
      <dgm:spPr/>
    </dgm:pt>
    <dgm:pt modelId="{E352439F-7BAA-4C9E-95AC-D5AB24331DE0}" type="pres">
      <dgm:prSet presAssocID="{C98FDB71-D44A-42E8-9CB3-881E1CC6F031}" presName="compositeNode" presStyleCnt="0">
        <dgm:presLayoutVars>
          <dgm:bulletEnabled val="1"/>
        </dgm:presLayoutVars>
      </dgm:prSet>
      <dgm:spPr/>
    </dgm:pt>
    <dgm:pt modelId="{1F27BC42-5DAC-4713-86E0-BDDA5AEB9027}" type="pres">
      <dgm:prSet presAssocID="{C98FDB71-D44A-42E8-9CB3-881E1CC6F031}" presName="bgRect" presStyleLbl="node1" presStyleIdx="3" presStyleCnt="4"/>
      <dgm:spPr/>
    </dgm:pt>
    <dgm:pt modelId="{B4E3B80A-4D13-4CB3-8D00-82EB303B303D}" type="pres">
      <dgm:prSet presAssocID="{C98FDB71-D44A-42E8-9CB3-881E1CC6F031}" presName="parentNode" presStyleLbl="node1" presStyleIdx="3" presStyleCnt="4">
        <dgm:presLayoutVars>
          <dgm:chMax val="0"/>
          <dgm:bulletEnabled val="1"/>
        </dgm:presLayoutVars>
      </dgm:prSet>
      <dgm:spPr/>
    </dgm:pt>
    <dgm:pt modelId="{D519138D-D032-4137-A3D4-FE552277168C}" type="pres">
      <dgm:prSet presAssocID="{C98FDB71-D44A-42E8-9CB3-881E1CC6F031}" presName="childNode" presStyleLbl="node1" presStyleIdx="3" presStyleCnt="4">
        <dgm:presLayoutVars>
          <dgm:bulletEnabled val="1"/>
        </dgm:presLayoutVars>
      </dgm:prSet>
      <dgm:spPr/>
    </dgm:pt>
  </dgm:ptLst>
  <dgm:cxnLst>
    <dgm:cxn modelId="{E115110F-D6E9-409F-8469-26D614C328D8}" type="presOf" srcId="{FB298207-8BD9-44BE-8B58-AD04C530CB24}" destId="{D0AFFAED-3DA1-4D29-B7CB-0205E119D433}" srcOrd="1" destOrd="0" presId="urn:microsoft.com/office/officeart/2005/8/layout/hProcess7"/>
    <dgm:cxn modelId="{2258C71C-29B2-4551-A7B7-0FFA5C73E15B}" srcId="{9E836B08-66E8-46C8-A890-2B9D953721EC}" destId="{19E66B20-8786-479A-8CD3-B0889BBB9F5A}" srcOrd="2" destOrd="0" parTransId="{9791A480-AE16-486B-A8A9-567BF5D9AFA0}" sibTransId="{8DEC09DB-C3E2-4610-8EB5-71D404685A5C}"/>
    <dgm:cxn modelId="{806AA61D-0254-4230-88DA-BB8A04E8D1AF}" srcId="{9E836B08-66E8-46C8-A890-2B9D953721EC}" destId="{C98FDB71-D44A-42E8-9CB3-881E1CC6F031}" srcOrd="3" destOrd="0" parTransId="{408FD26E-07BC-429A-B973-D6810D42B642}" sibTransId="{AEA2E3B6-4180-4EC9-93D4-4CDD46036C87}"/>
    <dgm:cxn modelId="{10DFFD21-71C1-4C16-936A-F78D1CDAD6CD}" srcId="{9E836B08-66E8-46C8-A890-2B9D953721EC}" destId="{478A24A8-0785-4AD7-A6D8-AE1C53EC7D27}" srcOrd="1" destOrd="0" parTransId="{E430D813-A60F-4112-AAFA-EEE1927FE0FF}" sibTransId="{F1855591-A066-49A8-9670-ED5A11554A70}"/>
    <dgm:cxn modelId="{B2DBFA29-FB23-4CE8-B068-4FDB85BFCEEB}" type="presOf" srcId="{B34DCEB8-1E7C-4FD5-BA14-F6E02704D799}" destId="{855003A2-4AF9-4F9F-9B03-4FAA57459972}" srcOrd="0" destOrd="0" presId="urn:microsoft.com/office/officeart/2005/8/layout/hProcess7"/>
    <dgm:cxn modelId="{7BC67B65-1F39-4E4F-BE62-B1723EFE3911}" type="presOf" srcId="{F4A45B67-37BD-4730-A78A-CF9DC2D61DC1}" destId="{D519138D-D032-4137-A3D4-FE552277168C}" srcOrd="0" destOrd="0" presId="urn:microsoft.com/office/officeart/2005/8/layout/hProcess7"/>
    <dgm:cxn modelId="{33BF6B4D-9B27-41E5-8424-9F554632F558}" type="presOf" srcId="{19E66B20-8786-479A-8CD3-B0889BBB9F5A}" destId="{69F66FE3-A8BE-4662-95F1-C8B7A7E64E82}" srcOrd="1" destOrd="0" presId="urn:microsoft.com/office/officeart/2005/8/layout/hProcess7"/>
    <dgm:cxn modelId="{022D434E-CA96-4A41-839D-3ED24CC290A4}" type="presOf" srcId="{9E836B08-66E8-46C8-A890-2B9D953721EC}" destId="{50C88CEA-EBA3-43DC-A204-9F0C2EF13E53}" srcOrd="0" destOrd="0" presId="urn:microsoft.com/office/officeart/2005/8/layout/hProcess7"/>
    <dgm:cxn modelId="{F38D5271-392C-4B68-A100-3F486D3981A5}" srcId="{478A24A8-0785-4AD7-A6D8-AE1C53EC7D27}" destId="{B34DCEB8-1E7C-4FD5-BA14-F6E02704D799}" srcOrd="0" destOrd="0" parTransId="{CDE51505-0812-4908-9EA5-02506FACA229}" sibTransId="{2CD8F7BE-C22F-41A5-B31D-BAEA6A3772DB}"/>
    <dgm:cxn modelId="{F668BE7C-A8F9-485B-B414-3C463DF2075C}" srcId="{19E66B20-8786-479A-8CD3-B0889BBB9F5A}" destId="{9A76A981-E1D0-426D-B213-CF7311E2F607}" srcOrd="0" destOrd="0" parTransId="{F6CD21A6-8A02-4A69-B3E8-E6FB730D5241}" sibTransId="{9F82EDF9-8890-422F-98AB-3C97619DDEA4}"/>
    <dgm:cxn modelId="{CFDAE982-1731-436F-9076-421692F66BF7}" type="presOf" srcId="{531F1E00-8312-4161-BD0F-006B12F14237}" destId="{3E78D582-4CC7-4504-B3C2-9C7EBD1BB206}" srcOrd="0" destOrd="0" presId="urn:microsoft.com/office/officeart/2005/8/layout/hProcess7"/>
    <dgm:cxn modelId="{268DE89F-3CAB-46E9-8BEC-D7A987774EA7}" type="presOf" srcId="{C98FDB71-D44A-42E8-9CB3-881E1CC6F031}" destId="{1F27BC42-5DAC-4713-86E0-BDDA5AEB9027}" srcOrd="0" destOrd="0" presId="urn:microsoft.com/office/officeart/2005/8/layout/hProcess7"/>
    <dgm:cxn modelId="{4F5D6AB2-19FB-43C9-8056-E3271578445B}" type="presOf" srcId="{FB298207-8BD9-44BE-8B58-AD04C530CB24}" destId="{AD485B02-E6E7-4071-8D1D-6669407343EE}" srcOrd="0" destOrd="0" presId="urn:microsoft.com/office/officeart/2005/8/layout/hProcess7"/>
    <dgm:cxn modelId="{49DD1FC7-C408-4CE9-AAA1-F002F3204CC5}" type="presOf" srcId="{C98FDB71-D44A-42E8-9CB3-881E1CC6F031}" destId="{B4E3B80A-4D13-4CB3-8D00-82EB303B303D}" srcOrd="1" destOrd="0" presId="urn:microsoft.com/office/officeart/2005/8/layout/hProcess7"/>
    <dgm:cxn modelId="{1D61CECD-9C37-4A95-80A7-CC1DB55060DA}" type="presOf" srcId="{478A24A8-0785-4AD7-A6D8-AE1C53EC7D27}" destId="{B42F5CBC-F80B-4FC9-8577-97929880D996}" srcOrd="0" destOrd="0" presId="urn:microsoft.com/office/officeart/2005/8/layout/hProcess7"/>
    <dgm:cxn modelId="{5A6DFECE-4D23-44B6-9232-DB0BE389B2D8}" type="presOf" srcId="{478A24A8-0785-4AD7-A6D8-AE1C53EC7D27}" destId="{C25E22FC-841C-4D2A-8704-55638B2BCDAB}" srcOrd="1" destOrd="0" presId="urn:microsoft.com/office/officeart/2005/8/layout/hProcess7"/>
    <dgm:cxn modelId="{91909ED5-D95A-441F-9A84-ED0CC14B3DFC}" type="presOf" srcId="{9A76A981-E1D0-426D-B213-CF7311E2F607}" destId="{DCC4E0FE-ED15-4625-B4ED-CDC788870DBC}" srcOrd="0" destOrd="0" presId="urn:microsoft.com/office/officeart/2005/8/layout/hProcess7"/>
    <dgm:cxn modelId="{582391D8-A637-461D-A15A-FA9D3C677842}" srcId="{C98FDB71-D44A-42E8-9CB3-881E1CC6F031}" destId="{F4A45B67-37BD-4730-A78A-CF9DC2D61DC1}" srcOrd="0" destOrd="0" parTransId="{DAA79246-EF99-4C85-B962-9039D71E6207}" sibTransId="{F88FD086-ADA4-4551-BEEF-B1354943A5C6}"/>
    <dgm:cxn modelId="{D583B6E1-E701-4C3F-8228-EC0E2DC82274}" srcId="{FB298207-8BD9-44BE-8B58-AD04C530CB24}" destId="{531F1E00-8312-4161-BD0F-006B12F14237}" srcOrd="0" destOrd="0" parTransId="{20D97171-94EE-4283-A213-30C531BC42D0}" sibTransId="{8BA548FE-19C2-4710-B3D6-FFDB2B28EA9A}"/>
    <dgm:cxn modelId="{78E935EE-F006-4D19-8AFD-1B90044294D9}" type="presOf" srcId="{19E66B20-8786-479A-8CD3-B0889BBB9F5A}" destId="{E703BDBA-2B26-47B9-8B30-3ABCED438452}" srcOrd="0" destOrd="0" presId="urn:microsoft.com/office/officeart/2005/8/layout/hProcess7"/>
    <dgm:cxn modelId="{4E50B4F4-0609-4308-BA5B-1934E2B9EE57}" srcId="{9E836B08-66E8-46C8-A890-2B9D953721EC}" destId="{FB298207-8BD9-44BE-8B58-AD04C530CB24}" srcOrd="0" destOrd="0" parTransId="{37555894-E0A3-4A7B-923F-112AC9939402}" sibTransId="{6D70AAB2-0869-44E6-9ADD-0DBBB287D05C}"/>
    <dgm:cxn modelId="{4538EA2A-3125-459B-96A9-F587E78A6854}" type="presParOf" srcId="{50C88CEA-EBA3-43DC-A204-9F0C2EF13E53}" destId="{5C51C724-14AD-4C65-8DF5-A1C70AC57B2D}" srcOrd="0" destOrd="0" presId="urn:microsoft.com/office/officeart/2005/8/layout/hProcess7"/>
    <dgm:cxn modelId="{E64F1B77-59A9-470D-8FC7-79745E26DDCC}" type="presParOf" srcId="{5C51C724-14AD-4C65-8DF5-A1C70AC57B2D}" destId="{AD485B02-E6E7-4071-8D1D-6669407343EE}" srcOrd="0" destOrd="0" presId="urn:microsoft.com/office/officeart/2005/8/layout/hProcess7"/>
    <dgm:cxn modelId="{8DA70AED-F7EC-4106-961D-0ED9FB297D04}" type="presParOf" srcId="{5C51C724-14AD-4C65-8DF5-A1C70AC57B2D}" destId="{D0AFFAED-3DA1-4D29-B7CB-0205E119D433}" srcOrd="1" destOrd="0" presId="urn:microsoft.com/office/officeart/2005/8/layout/hProcess7"/>
    <dgm:cxn modelId="{EA8C086F-9252-4121-ACE3-588565D3DBE7}" type="presParOf" srcId="{5C51C724-14AD-4C65-8DF5-A1C70AC57B2D}" destId="{3E78D582-4CC7-4504-B3C2-9C7EBD1BB206}" srcOrd="2" destOrd="0" presId="urn:microsoft.com/office/officeart/2005/8/layout/hProcess7"/>
    <dgm:cxn modelId="{711CFCAB-98A1-4972-BADE-694279ABFC25}" type="presParOf" srcId="{50C88CEA-EBA3-43DC-A204-9F0C2EF13E53}" destId="{93F64191-8871-4F4E-A832-82B3223FBE95}" srcOrd="1" destOrd="0" presId="urn:microsoft.com/office/officeart/2005/8/layout/hProcess7"/>
    <dgm:cxn modelId="{EFBC7C98-DCBD-4B39-A2E1-345861A9AA0C}" type="presParOf" srcId="{50C88CEA-EBA3-43DC-A204-9F0C2EF13E53}" destId="{17E115EE-BC1A-47AC-BCC0-111ACBBCB5E5}" srcOrd="2" destOrd="0" presId="urn:microsoft.com/office/officeart/2005/8/layout/hProcess7"/>
    <dgm:cxn modelId="{02A7AD89-97B6-46CB-AE6C-B759669890F8}" type="presParOf" srcId="{17E115EE-BC1A-47AC-BCC0-111ACBBCB5E5}" destId="{3297E323-6461-4009-8B1B-39BAEC9A4251}" srcOrd="0" destOrd="0" presId="urn:microsoft.com/office/officeart/2005/8/layout/hProcess7"/>
    <dgm:cxn modelId="{8D794598-EEED-45BD-BEE1-4F36D83799D8}" type="presParOf" srcId="{17E115EE-BC1A-47AC-BCC0-111ACBBCB5E5}" destId="{3A48BF9E-C8D3-446F-9437-6949B654747B}" srcOrd="1" destOrd="0" presId="urn:microsoft.com/office/officeart/2005/8/layout/hProcess7"/>
    <dgm:cxn modelId="{5280C53B-B5B6-46C2-9115-2A1A864D4322}" type="presParOf" srcId="{17E115EE-BC1A-47AC-BCC0-111ACBBCB5E5}" destId="{3C7162DC-3033-4719-B0F8-A6AC0980F0CE}" srcOrd="2" destOrd="0" presId="urn:microsoft.com/office/officeart/2005/8/layout/hProcess7"/>
    <dgm:cxn modelId="{BE1DA18A-6972-4666-90F8-C179ACC275AD}" type="presParOf" srcId="{50C88CEA-EBA3-43DC-A204-9F0C2EF13E53}" destId="{CB9504B6-9F04-48C1-8CB7-B6EFA7DF0522}" srcOrd="3" destOrd="0" presId="urn:microsoft.com/office/officeart/2005/8/layout/hProcess7"/>
    <dgm:cxn modelId="{B7D0CCDD-3900-49B6-B882-31155E73DF5A}" type="presParOf" srcId="{50C88CEA-EBA3-43DC-A204-9F0C2EF13E53}" destId="{6F243AF4-0973-4599-B0A9-0AD9CAB50C5A}" srcOrd="4" destOrd="0" presId="urn:microsoft.com/office/officeart/2005/8/layout/hProcess7"/>
    <dgm:cxn modelId="{9BB43DCA-7CED-48DC-A73A-C7D6997D2CDA}" type="presParOf" srcId="{6F243AF4-0973-4599-B0A9-0AD9CAB50C5A}" destId="{B42F5CBC-F80B-4FC9-8577-97929880D996}" srcOrd="0" destOrd="0" presId="urn:microsoft.com/office/officeart/2005/8/layout/hProcess7"/>
    <dgm:cxn modelId="{92F790CB-4C10-4339-956B-4693A954E5D4}" type="presParOf" srcId="{6F243AF4-0973-4599-B0A9-0AD9CAB50C5A}" destId="{C25E22FC-841C-4D2A-8704-55638B2BCDAB}" srcOrd="1" destOrd="0" presId="urn:microsoft.com/office/officeart/2005/8/layout/hProcess7"/>
    <dgm:cxn modelId="{885A1260-F644-422C-BD26-ADCC6CCFE2C8}" type="presParOf" srcId="{6F243AF4-0973-4599-B0A9-0AD9CAB50C5A}" destId="{855003A2-4AF9-4F9F-9B03-4FAA57459972}" srcOrd="2" destOrd="0" presId="urn:microsoft.com/office/officeart/2005/8/layout/hProcess7"/>
    <dgm:cxn modelId="{7DEE716B-FFF6-49A0-BA7E-2950BEAD4FF5}" type="presParOf" srcId="{50C88CEA-EBA3-43DC-A204-9F0C2EF13E53}" destId="{5C0AF5A5-EAAB-4B9C-BCCA-12760418D328}" srcOrd="5" destOrd="0" presId="urn:microsoft.com/office/officeart/2005/8/layout/hProcess7"/>
    <dgm:cxn modelId="{17E7A3D6-77DB-490C-826F-8493E0C2CD91}" type="presParOf" srcId="{50C88CEA-EBA3-43DC-A204-9F0C2EF13E53}" destId="{757C3D2D-3DE3-4B3B-965A-B700AC931E73}" srcOrd="6" destOrd="0" presId="urn:microsoft.com/office/officeart/2005/8/layout/hProcess7"/>
    <dgm:cxn modelId="{E7B14BB3-E4CA-46E5-96F4-2CE155FF5BF4}" type="presParOf" srcId="{757C3D2D-3DE3-4B3B-965A-B700AC931E73}" destId="{C2D48BCE-C23E-4956-8E3E-47D8E814EBEA}" srcOrd="0" destOrd="0" presId="urn:microsoft.com/office/officeart/2005/8/layout/hProcess7"/>
    <dgm:cxn modelId="{7F92F560-A2B7-4E12-9C31-A466AF386D67}" type="presParOf" srcId="{757C3D2D-3DE3-4B3B-965A-B700AC931E73}" destId="{DCE1C16F-1AA0-4023-851D-FDA876541C55}" srcOrd="1" destOrd="0" presId="urn:microsoft.com/office/officeart/2005/8/layout/hProcess7"/>
    <dgm:cxn modelId="{C8FF81C8-AA1C-4FEB-8705-0EDFF158E68F}" type="presParOf" srcId="{757C3D2D-3DE3-4B3B-965A-B700AC931E73}" destId="{62739E33-5A7F-4346-BAE0-B516936D4399}" srcOrd="2" destOrd="0" presId="urn:microsoft.com/office/officeart/2005/8/layout/hProcess7"/>
    <dgm:cxn modelId="{2A60075E-C7B5-4782-840B-3613C9A25840}" type="presParOf" srcId="{50C88CEA-EBA3-43DC-A204-9F0C2EF13E53}" destId="{0778B69D-9AD1-4E6F-9D7B-6AC9C9AF81A4}" srcOrd="7" destOrd="0" presId="urn:microsoft.com/office/officeart/2005/8/layout/hProcess7"/>
    <dgm:cxn modelId="{3B442FFE-B2D5-4A00-8FCD-E329ADE53C05}" type="presParOf" srcId="{50C88CEA-EBA3-43DC-A204-9F0C2EF13E53}" destId="{FA5CA3AD-57CD-4DA4-A007-C2913B235CFD}" srcOrd="8" destOrd="0" presId="urn:microsoft.com/office/officeart/2005/8/layout/hProcess7"/>
    <dgm:cxn modelId="{29B0EB85-A33B-4962-B70B-54F25E2E2435}" type="presParOf" srcId="{FA5CA3AD-57CD-4DA4-A007-C2913B235CFD}" destId="{E703BDBA-2B26-47B9-8B30-3ABCED438452}" srcOrd="0" destOrd="0" presId="urn:microsoft.com/office/officeart/2005/8/layout/hProcess7"/>
    <dgm:cxn modelId="{85D83A33-D117-40B1-B4C2-E84428D7C4E8}" type="presParOf" srcId="{FA5CA3AD-57CD-4DA4-A007-C2913B235CFD}" destId="{69F66FE3-A8BE-4662-95F1-C8B7A7E64E82}" srcOrd="1" destOrd="0" presId="urn:microsoft.com/office/officeart/2005/8/layout/hProcess7"/>
    <dgm:cxn modelId="{964A9858-81EF-4643-9C0C-5C944461F1CE}" type="presParOf" srcId="{FA5CA3AD-57CD-4DA4-A007-C2913B235CFD}" destId="{DCC4E0FE-ED15-4625-B4ED-CDC788870DBC}" srcOrd="2" destOrd="0" presId="urn:microsoft.com/office/officeart/2005/8/layout/hProcess7"/>
    <dgm:cxn modelId="{D34E88C8-D118-4AB5-B30C-D54723E362A2}" type="presParOf" srcId="{50C88CEA-EBA3-43DC-A204-9F0C2EF13E53}" destId="{067F65E1-33B1-4327-9003-5C5B6762033C}" srcOrd="9" destOrd="0" presId="urn:microsoft.com/office/officeart/2005/8/layout/hProcess7"/>
    <dgm:cxn modelId="{2D74004C-366F-47F2-B061-F3BA39D43A34}" type="presParOf" srcId="{50C88CEA-EBA3-43DC-A204-9F0C2EF13E53}" destId="{97C895D2-2F80-458C-B218-FD2905A7A662}" srcOrd="10" destOrd="0" presId="urn:microsoft.com/office/officeart/2005/8/layout/hProcess7"/>
    <dgm:cxn modelId="{003D2E68-C4FE-40EB-B110-DA606B393B92}" type="presParOf" srcId="{97C895D2-2F80-458C-B218-FD2905A7A662}" destId="{57655CEF-2226-453E-B1A3-67D0EA0D0A1B}" srcOrd="0" destOrd="0" presId="urn:microsoft.com/office/officeart/2005/8/layout/hProcess7"/>
    <dgm:cxn modelId="{D9829568-79B0-4C53-A3F7-26CA35ACC487}" type="presParOf" srcId="{97C895D2-2F80-458C-B218-FD2905A7A662}" destId="{768756A2-58AB-4B12-8E91-4A199857758D}" srcOrd="1" destOrd="0" presId="urn:microsoft.com/office/officeart/2005/8/layout/hProcess7"/>
    <dgm:cxn modelId="{0DDF5ED2-952D-4EC1-A4D5-BBFD20232552}" type="presParOf" srcId="{97C895D2-2F80-458C-B218-FD2905A7A662}" destId="{5EB6351B-EBC3-414D-B320-161EA5F8B4CF}" srcOrd="2" destOrd="0" presId="urn:microsoft.com/office/officeart/2005/8/layout/hProcess7"/>
    <dgm:cxn modelId="{5BE26561-1CE1-4319-8DC6-7FFA0262764D}" type="presParOf" srcId="{50C88CEA-EBA3-43DC-A204-9F0C2EF13E53}" destId="{FBB18C80-2371-484B-AEF0-8F4B386C58F5}" srcOrd="11" destOrd="0" presId="urn:microsoft.com/office/officeart/2005/8/layout/hProcess7"/>
    <dgm:cxn modelId="{ED54738A-D486-4535-A78C-1A007D893F00}" type="presParOf" srcId="{50C88CEA-EBA3-43DC-A204-9F0C2EF13E53}" destId="{E352439F-7BAA-4C9E-95AC-D5AB24331DE0}" srcOrd="12" destOrd="0" presId="urn:microsoft.com/office/officeart/2005/8/layout/hProcess7"/>
    <dgm:cxn modelId="{E45CF866-36BC-4C23-938C-5694998E7953}" type="presParOf" srcId="{E352439F-7BAA-4C9E-95AC-D5AB24331DE0}" destId="{1F27BC42-5DAC-4713-86E0-BDDA5AEB9027}" srcOrd="0" destOrd="0" presId="urn:microsoft.com/office/officeart/2005/8/layout/hProcess7"/>
    <dgm:cxn modelId="{EA115CDA-2610-4DE2-8623-50AAE553FB0A}" type="presParOf" srcId="{E352439F-7BAA-4C9E-95AC-D5AB24331DE0}" destId="{B4E3B80A-4D13-4CB3-8D00-82EB303B303D}" srcOrd="1" destOrd="0" presId="urn:microsoft.com/office/officeart/2005/8/layout/hProcess7"/>
    <dgm:cxn modelId="{7B460CFB-A79E-476A-95A4-7DEF7D82B298}" type="presParOf" srcId="{E352439F-7BAA-4C9E-95AC-D5AB24331DE0}" destId="{D519138D-D032-4137-A3D4-FE552277168C}"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2E00E5-96AD-49D9-90E2-D108D750420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0434E5-CEF3-4A27-90A6-8F50C71411DE}">
      <dgm:prSet/>
      <dgm:spPr/>
      <dgm:t>
        <a:bodyPr/>
        <a:lstStyle/>
        <a:p>
          <a:pPr>
            <a:lnSpc>
              <a:spcPct val="100000"/>
            </a:lnSpc>
          </a:pPr>
          <a:r>
            <a:rPr lang="en-US" baseline="0"/>
            <a:t>Software Design Engineer Test (SDETs) and Software Test Engineer (STEs) merge.</a:t>
          </a:r>
          <a:endParaRPr lang="en-US"/>
        </a:p>
      </dgm:t>
    </dgm:pt>
    <dgm:pt modelId="{DDED5983-26C1-4170-8B0B-8A4707676AA8}" type="parTrans" cxnId="{C3C8551F-AED4-4423-BA26-2333CC68201B}">
      <dgm:prSet/>
      <dgm:spPr/>
      <dgm:t>
        <a:bodyPr/>
        <a:lstStyle/>
        <a:p>
          <a:endParaRPr lang="en-US"/>
        </a:p>
      </dgm:t>
    </dgm:pt>
    <dgm:pt modelId="{7B632096-C251-478F-9319-29F7BC08A60E}" type="sibTrans" cxnId="{C3C8551F-AED4-4423-BA26-2333CC68201B}">
      <dgm:prSet/>
      <dgm:spPr/>
      <dgm:t>
        <a:bodyPr/>
        <a:lstStyle/>
        <a:p>
          <a:endParaRPr lang="en-US"/>
        </a:p>
      </dgm:t>
    </dgm:pt>
    <dgm:pt modelId="{E3DCDCC5-6CF4-4299-AEF8-02B74CAEF210}">
      <dgm:prSet/>
      <dgm:spPr/>
      <dgm:t>
        <a:bodyPr/>
        <a:lstStyle/>
        <a:p>
          <a:pPr>
            <a:lnSpc>
              <a:spcPct val="100000"/>
            </a:lnSpc>
          </a:pPr>
          <a:r>
            <a:rPr lang="en-US" baseline="0"/>
            <a:t>A companywide decision was made to get rid of the STE roles and make SDETs accountable for not only developing tests but also running and maintaining automation.</a:t>
          </a:r>
          <a:endParaRPr lang="en-US"/>
        </a:p>
      </dgm:t>
    </dgm:pt>
    <dgm:pt modelId="{7EFA09E5-1042-4C80-93D0-B3A9F874EF1E}" type="parTrans" cxnId="{6125ABE9-C886-4374-81BD-8087902E368B}">
      <dgm:prSet/>
      <dgm:spPr/>
      <dgm:t>
        <a:bodyPr/>
        <a:lstStyle/>
        <a:p>
          <a:endParaRPr lang="en-US"/>
        </a:p>
      </dgm:t>
    </dgm:pt>
    <dgm:pt modelId="{9BC5CB0C-031F-46CC-9C77-5DF9DE155726}" type="sibTrans" cxnId="{6125ABE9-C886-4374-81BD-8087902E368B}">
      <dgm:prSet/>
      <dgm:spPr/>
      <dgm:t>
        <a:bodyPr/>
        <a:lstStyle/>
        <a:p>
          <a:endParaRPr lang="en-US"/>
        </a:p>
      </dgm:t>
    </dgm:pt>
    <dgm:pt modelId="{EB73C7E6-0180-41DC-B007-3235F6901782}">
      <dgm:prSet/>
      <dgm:spPr/>
      <dgm:t>
        <a:bodyPr/>
        <a:lstStyle/>
        <a:p>
          <a:pPr>
            <a:lnSpc>
              <a:spcPct val="100000"/>
            </a:lnSpc>
          </a:pPr>
          <a:r>
            <a:rPr lang="en-US" baseline="0"/>
            <a:t>This improved the model. It improved accountability and incentive on SDETs to write better and more automation. But the core problem remained. The SDETs couldn’t keep up with the code thrown over the wall.</a:t>
          </a:r>
          <a:endParaRPr lang="en-US"/>
        </a:p>
      </dgm:t>
    </dgm:pt>
    <dgm:pt modelId="{C02D1DC9-E1E2-4901-8C66-0DA8FC931C0C}" type="parTrans" cxnId="{C570444A-9D08-4B66-B081-BAEF91C0ECB2}">
      <dgm:prSet/>
      <dgm:spPr/>
      <dgm:t>
        <a:bodyPr/>
        <a:lstStyle/>
        <a:p>
          <a:endParaRPr lang="en-US"/>
        </a:p>
      </dgm:t>
    </dgm:pt>
    <dgm:pt modelId="{2FC0048D-A69E-4CF3-B551-2C5C8981E1C0}" type="sibTrans" cxnId="{C570444A-9D08-4B66-B081-BAEF91C0ECB2}">
      <dgm:prSet/>
      <dgm:spPr/>
      <dgm:t>
        <a:bodyPr/>
        <a:lstStyle/>
        <a:p>
          <a:endParaRPr lang="en-US"/>
        </a:p>
      </dgm:t>
    </dgm:pt>
    <dgm:pt modelId="{40CC7884-EA8A-4817-AB98-9E41A7B19971}" type="pres">
      <dgm:prSet presAssocID="{D22E00E5-96AD-49D9-90E2-D108D750420E}" presName="root" presStyleCnt="0">
        <dgm:presLayoutVars>
          <dgm:dir/>
          <dgm:resizeHandles val="exact"/>
        </dgm:presLayoutVars>
      </dgm:prSet>
      <dgm:spPr/>
    </dgm:pt>
    <dgm:pt modelId="{0AC7B5D2-E70A-486A-8434-FE49E8ED6460}" type="pres">
      <dgm:prSet presAssocID="{5A0434E5-CEF3-4A27-90A6-8F50C71411DE}" presName="compNode" presStyleCnt="0"/>
      <dgm:spPr/>
    </dgm:pt>
    <dgm:pt modelId="{D6D4FE45-8D26-4D3B-9AA2-4084FA120FCA}" type="pres">
      <dgm:prSet presAssocID="{5A0434E5-CEF3-4A27-90A6-8F50C71411DE}" presName="bgRect" presStyleLbl="bgShp" presStyleIdx="0" presStyleCnt="3"/>
      <dgm:spPr/>
    </dgm:pt>
    <dgm:pt modelId="{AF3820BA-420A-4A5E-ADA1-79265029D3F2}" type="pres">
      <dgm:prSet presAssocID="{5A0434E5-CEF3-4A27-90A6-8F50C71411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ycle with people"/>
        </a:ext>
      </dgm:extLst>
    </dgm:pt>
    <dgm:pt modelId="{E12F5907-B3AB-4513-ADCE-5C1ED0C14CDB}" type="pres">
      <dgm:prSet presAssocID="{5A0434E5-CEF3-4A27-90A6-8F50C71411DE}" presName="spaceRect" presStyleCnt="0"/>
      <dgm:spPr/>
    </dgm:pt>
    <dgm:pt modelId="{B3DC4566-EE1F-4215-BE61-C24886136C4D}" type="pres">
      <dgm:prSet presAssocID="{5A0434E5-CEF3-4A27-90A6-8F50C71411DE}" presName="parTx" presStyleLbl="revTx" presStyleIdx="0" presStyleCnt="3">
        <dgm:presLayoutVars>
          <dgm:chMax val="0"/>
          <dgm:chPref val="0"/>
        </dgm:presLayoutVars>
      </dgm:prSet>
      <dgm:spPr/>
    </dgm:pt>
    <dgm:pt modelId="{99B683C5-3954-4F84-92EE-E1907D507504}" type="pres">
      <dgm:prSet presAssocID="{7B632096-C251-478F-9319-29F7BC08A60E}" presName="sibTrans" presStyleCnt="0"/>
      <dgm:spPr/>
    </dgm:pt>
    <dgm:pt modelId="{EFE2BCBD-8A8C-4095-B41A-C731015A3E66}" type="pres">
      <dgm:prSet presAssocID="{E3DCDCC5-6CF4-4299-AEF8-02B74CAEF210}" presName="compNode" presStyleCnt="0"/>
      <dgm:spPr/>
    </dgm:pt>
    <dgm:pt modelId="{A3AF8507-E973-4C66-AD4C-9895A9C7FD3C}" type="pres">
      <dgm:prSet presAssocID="{E3DCDCC5-6CF4-4299-AEF8-02B74CAEF210}" presName="bgRect" presStyleLbl="bgShp" presStyleIdx="1" presStyleCnt="3"/>
      <dgm:spPr/>
    </dgm:pt>
    <dgm:pt modelId="{15C6F482-EC90-44FC-95E9-367FDAE52A24}" type="pres">
      <dgm:prSet presAssocID="{E3DCDCC5-6CF4-4299-AEF8-02B74CAEF2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98FFD12B-F8A8-4926-AF8A-8F0A68F67BE2}" type="pres">
      <dgm:prSet presAssocID="{E3DCDCC5-6CF4-4299-AEF8-02B74CAEF210}" presName="spaceRect" presStyleCnt="0"/>
      <dgm:spPr/>
    </dgm:pt>
    <dgm:pt modelId="{288A9FBC-7CFE-4228-9406-A26543C153CD}" type="pres">
      <dgm:prSet presAssocID="{E3DCDCC5-6CF4-4299-AEF8-02B74CAEF210}" presName="parTx" presStyleLbl="revTx" presStyleIdx="1" presStyleCnt="3">
        <dgm:presLayoutVars>
          <dgm:chMax val="0"/>
          <dgm:chPref val="0"/>
        </dgm:presLayoutVars>
      </dgm:prSet>
      <dgm:spPr/>
    </dgm:pt>
    <dgm:pt modelId="{50F6A6EB-C91A-4A2E-9E53-A5F06872402C}" type="pres">
      <dgm:prSet presAssocID="{9BC5CB0C-031F-46CC-9C77-5DF9DE155726}" presName="sibTrans" presStyleCnt="0"/>
      <dgm:spPr/>
    </dgm:pt>
    <dgm:pt modelId="{222752F6-0E62-47F2-ABE2-36B8080BF6D9}" type="pres">
      <dgm:prSet presAssocID="{EB73C7E6-0180-41DC-B007-3235F6901782}" presName="compNode" presStyleCnt="0"/>
      <dgm:spPr/>
    </dgm:pt>
    <dgm:pt modelId="{0F9F1756-5209-4974-B60A-4C4EFACDAA7E}" type="pres">
      <dgm:prSet presAssocID="{EB73C7E6-0180-41DC-B007-3235F6901782}" presName="bgRect" presStyleLbl="bgShp" presStyleIdx="2" presStyleCnt="3"/>
      <dgm:spPr/>
    </dgm:pt>
    <dgm:pt modelId="{30444F91-6EE4-4194-9FA8-9FDA568ADD77}" type="pres">
      <dgm:prSet presAssocID="{EB73C7E6-0180-41DC-B007-3235F69017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1AE7F539-81A3-4E7F-B008-A117FAAD78B4}" type="pres">
      <dgm:prSet presAssocID="{EB73C7E6-0180-41DC-B007-3235F6901782}" presName="spaceRect" presStyleCnt="0"/>
      <dgm:spPr/>
    </dgm:pt>
    <dgm:pt modelId="{5B65F202-D48F-47D5-A286-BEA9121D441F}" type="pres">
      <dgm:prSet presAssocID="{EB73C7E6-0180-41DC-B007-3235F6901782}" presName="parTx" presStyleLbl="revTx" presStyleIdx="2" presStyleCnt="3">
        <dgm:presLayoutVars>
          <dgm:chMax val="0"/>
          <dgm:chPref val="0"/>
        </dgm:presLayoutVars>
      </dgm:prSet>
      <dgm:spPr/>
    </dgm:pt>
  </dgm:ptLst>
  <dgm:cxnLst>
    <dgm:cxn modelId="{C3C8551F-AED4-4423-BA26-2333CC68201B}" srcId="{D22E00E5-96AD-49D9-90E2-D108D750420E}" destId="{5A0434E5-CEF3-4A27-90A6-8F50C71411DE}" srcOrd="0" destOrd="0" parTransId="{DDED5983-26C1-4170-8B0B-8A4707676AA8}" sibTransId="{7B632096-C251-478F-9319-29F7BC08A60E}"/>
    <dgm:cxn modelId="{97DD7331-C3C3-4258-8FCB-532387246EC0}" type="presOf" srcId="{E3DCDCC5-6CF4-4299-AEF8-02B74CAEF210}" destId="{288A9FBC-7CFE-4228-9406-A26543C153CD}" srcOrd="0" destOrd="0" presId="urn:microsoft.com/office/officeart/2018/2/layout/IconVerticalSolidList"/>
    <dgm:cxn modelId="{C570444A-9D08-4B66-B081-BAEF91C0ECB2}" srcId="{D22E00E5-96AD-49D9-90E2-D108D750420E}" destId="{EB73C7E6-0180-41DC-B007-3235F6901782}" srcOrd="2" destOrd="0" parTransId="{C02D1DC9-E1E2-4901-8C66-0DA8FC931C0C}" sibTransId="{2FC0048D-A69E-4CF3-B551-2C5C8981E1C0}"/>
    <dgm:cxn modelId="{54A2A5D3-099D-416B-BD9C-149F6ED04FE4}" type="presOf" srcId="{D22E00E5-96AD-49D9-90E2-D108D750420E}" destId="{40CC7884-EA8A-4817-AB98-9E41A7B19971}" srcOrd="0" destOrd="0" presId="urn:microsoft.com/office/officeart/2018/2/layout/IconVerticalSolidList"/>
    <dgm:cxn modelId="{6125ABE9-C886-4374-81BD-8087902E368B}" srcId="{D22E00E5-96AD-49D9-90E2-D108D750420E}" destId="{E3DCDCC5-6CF4-4299-AEF8-02B74CAEF210}" srcOrd="1" destOrd="0" parTransId="{7EFA09E5-1042-4C80-93D0-B3A9F874EF1E}" sibTransId="{9BC5CB0C-031F-46CC-9C77-5DF9DE155726}"/>
    <dgm:cxn modelId="{F0DF18FD-1CEA-4910-BF3B-6D4C921E247E}" type="presOf" srcId="{EB73C7E6-0180-41DC-B007-3235F6901782}" destId="{5B65F202-D48F-47D5-A286-BEA9121D441F}" srcOrd="0" destOrd="0" presId="urn:microsoft.com/office/officeart/2018/2/layout/IconVerticalSolidList"/>
    <dgm:cxn modelId="{5A97C3FE-2DDF-4DAD-88C7-55FBA4FCDA70}" type="presOf" srcId="{5A0434E5-CEF3-4A27-90A6-8F50C71411DE}" destId="{B3DC4566-EE1F-4215-BE61-C24886136C4D}" srcOrd="0" destOrd="0" presId="urn:microsoft.com/office/officeart/2018/2/layout/IconVerticalSolidList"/>
    <dgm:cxn modelId="{A60074E2-7523-40B1-A547-DFCCB0022C49}" type="presParOf" srcId="{40CC7884-EA8A-4817-AB98-9E41A7B19971}" destId="{0AC7B5D2-E70A-486A-8434-FE49E8ED6460}" srcOrd="0" destOrd="0" presId="urn:microsoft.com/office/officeart/2018/2/layout/IconVerticalSolidList"/>
    <dgm:cxn modelId="{E3A87F68-EB9C-4454-8923-46A38AA9987A}" type="presParOf" srcId="{0AC7B5D2-E70A-486A-8434-FE49E8ED6460}" destId="{D6D4FE45-8D26-4D3B-9AA2-4084FA120FCA}" srcOrd="0" destOrd="0" presId="urn:microsoft.com/office/officeart/2018/2/layout/IconVerticalSolidList"/>
    <dgm:cxn modelId="{AAF24197-CF7A-4DE5-BC93-A30F0FE741B7}" type="presParOf" srcId="{0AC7B5D2-E70A-486A-8434-FE49E8ED6460}" destId="{AF3820BA-420A-4A5E-ADA1-79265029D3F2}" srcOrd="1" destOrd="0" presId="urn:microsoft.com/office/officeart/2018/2/layout/IconVerticalSolidList"/>
    <dgm:cxn modelId="{6442C714-1BB8-49ED-BF2E-8EF0F58701C9}" type="presParOf" srcId="{0AC7B5D2-E70A-486A-8434-FE49E8ED6460}" destId="{E12F5907-B3AB-4513-ADCE-5C1ED0C14CDB}" srcOrd="2" destOrd="0" presId="urn:microsoft.com/office/officeart/2018/2/layout/IconVerticalSolidList"/>
    <dgm:cxn modelId="{8B1811A5-B0AE-4C60-9275-29E26BC6B675}" type="presParOf" srcId="{0AC7B5D2-E70A-486A-8434-FE49E8ED6460}" destId="{B3DC4566-EE1F-4215-BE61-C24886136C4D}" srcOrd="3" destOrd="0" presId="urn:microsoft.com/office/officeart/2018/2/layout/IconVerticalSolidList"/>
    <dgm:cxn modelId="{5ACE6CC9-E0F0-48DC-8B89-F583D59D4873}" type="presParOf" srcId="{40CC7884-EA8A-4817-AB98-9E41A7B19971}" destId="{99B683C5-3954-4F84-92EE-E1907D507504}" srcOrd="1" destOrd="0" presId="urn:microsoft.com/office/officeart/2018/2/layout/IconVerticalSolidList"/>
    <dgm:cxn modelId="{4A2B40FC-A988-412F-BB30-D46063726E26}" type="presParOf" srcId="{40CC7884-EA8A-4817-AB98-9E41A7B19971}" destId="{EFE2BCBD-8A8C-4095-B41A-C731015A3E66}" srcOrd="2" destOrd="0" presId="urn:microsoft.com/office/officeart/2018/2/layout/IconVerticalSolidList"/>
    <dgm:cxn modelId="{F0308790-BDB3-43F8-8E4C-BEB7028185AD}" type="presParOf" srcId="{EFE2BCBD-8A8C-4095-B41A-C731015A3E66}" destId="{A3AF8507-E973-4C66-AD4C-9895A9C7FD3C}" srcOrd="0" destOrd="0" presId="urn:microsoft.com/office/officeart/2018/2/layout/IconVerticalSolidList"/>
    <dgm:cxn modelId="{9A1D23F6-76E0-464D-833E-9C3E08075270}" type="presParOf" srcId="{EFE2BCBD-8A8C-4095-B41A-C731015A3E66}" destId="{15C6F482-EC90-44FC-95E9-367FDAE52A24}" srcOrd="1" destOrd="0" presId="urn:microsoft.com/office/officeart/2018/2/layout/IconVerticalSolidList"/>
    <dgm:cxn modelId="{C461C9CE-03E3-4648-B224-7D543CF541DF}" type="presParOf" srcId="{EFE2BCBD-8A8C-4095-B41A-C731015A3E66}" destId="{98FFD12B-F8A8-4926-AF8A-8F0A68F67BE2}" srcOrd="2" destOrd="0" presId="urn:microsoft.com/office/officeart/2018/2/layout/IconVerticalSolidList"/>
    <dgm:cxn modelId="{EDDC8E3D-74DB-46EF-AAFA-28B58C1C4924}" type="presParOf" srcId="{EFE2BCBD-8A8C-4095-B41A-C731015A3E66}" destId="{288A9FBC-7CFE-4228-9406-A26543C153CD}" srcOrd="3" destOrd="0" presId="urn:microsoft.com/office/officeart/2018/2/layout/IconVerticalSolidList"/>
    <dgm:cxn modelId="{90C85357-FCCB-4941-970D-DD9FCC66611B}" type="presParOf" srcId="{40CC7884-EA8A-4817-AB98-9E41A7B19971}" destId="{50F6A6EB-C91A-4A2E-9E53-A5F06872402C}" srcOrd="3" destOrd="0" presId="urn:microsoft.com/office/officeart/2018/2/layout/IconVerticalSolidList"/>
    <dgm:cxn modelId="{5FF74517-1E2E-4C93-B87A-CA2E33DAF6E3}" type="presParOf" srcId="{40CC7884-EA8A-4817-AB98-9E41A7B19971}" destId="{222752F6-0E62-47F2-ABE2-36B8080BF6D9}" srcOrd="4" destOrd="0" presId="urn:microsoft.com/office/officeart/2018/2/layout/IconVerticalSolidList"/>
    <dgm:cxn modelId="{47030607-A7F3-4B09-9740-19B13CE132E0}" type="presParOf" srcId="{222752F6-0E62-47F2-ABE2-36B8080BF6D9}" destId="{0F9F1756-5209-4974-B60A-4C4EFACDAA7E}" srcOrd="0" destOrd="0" presId="urn:microsoft.com/office/officeart/2018/2/layout/IconVerticalSolidList"/>
    <dgm:cxn modelId="{F3157B9C-1FAD-4818-9442-478826D03A9C}" type="presParOf" srcId="{222752F6-0E62-47F2-ABE2-36B8080BF6D9}" destId="{30444F91-6EE4-4194-9FA8-9FDA568ADD77}" srcOrd="1" destOrd="0" presId="urn:microsoft.com/office/officeart/2018/2/layout/IconVerticalSolidList"/>
    <dgm:cxn modelId="{EAAA7B4C-5144-49AA-9FD0-A231FED77C3C}" type="presParOf" srcId="{222752F6-0E62-47F2-ABE2-36B8080BF6D9}" destId="{1AE7F539-81A3-4E7F-B008-A117FAAD78B4}" srcOrd="2" destOrd="0" presId="urn:microsoft.com/office/officeart/2018/2/layout/IconVerticalSolidList"/>
    <dgm:cxn modelId="{3842E4C6-1512-4A20-B350-404847C92695}" type="presParOf" srcId="{222752F6-0E62-47F2-ABE2-36B8080BF6D9}" destId="{5B65F202-D48F-47D5-A286-BEA9121D44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95DBB7-4C99-46B0-B79A-A545FCAD5BD4}" type="doc">
      <dgm:prSet loTypeId="urn:microsoft.com/office/officeart/2005/8/layout/vList4" loCatId="picture" qsTypeId="urn:microsoft.com/office/officeart/2005/8/quickstyle/simple1" qsCatId="simple" csTypeId="urn:microsoft.com/office/officeart/2005/8/colors/accent1_2" csCatId="accent1" phldr="1"/>
      <dgm:spPr/>
    </dgm:pt>
    <dgm:pt modelId="{3A8627E6-B656-4652-BF0F-F44DC312B85D}">
      <dgm:prSet phldrT="[Text]"/>
      <dgm:spPr/>
      <dgm:t>
        <a:bodyPr/>
        <a:lstStyle/>
        <a:p>
          <a:r>
            <a:rPr lang="en-US" dirty="0"/>
            <a:t>Shifting QA left = Testing early and often.</a:t>
          </a:r>
        </a:p>
      </dgm:t>
    </dgm:pt>
    <dgm:pt modelId="{E922CE6C-A398-4BB7-9D68-996BAB2855A4}" type="parTrans" cxnId="{2711C6C5-F03E-48C3-86BE-594D8BF158AC}">
      <dgm:prSet/>
      <dgm:spPr/>
      <dgm:t>
        <a:bodyPr/>
        <a:lstStyle/>
        <a:p>
          <a:endParaRPr lang="en-US"/>
        </a:p>
      </dgm:t>
    </dgm:pt>
    <dgm:pt modelId="{AC269586-721A-4209-8B02-07BF4ECF8366}" type="sibTrans" cxnId="{2711C6C5-F03E-48C3-86BE-594D8BF158AC}">
      <dgm:prSet/>
      <dgm:spPr/>
      <dgm:t>
        <a:bodyPr/>
        <a:lstStyle/>
        <a:p>
          <a:endParaRPr lang="en-US"/>
        </a:p>
      </dgm:t>
    </dgm:pt>
    <dgm:pt modelId="{2A22EE48-373F-491C-99E5-1857D484983A}">
      <dgm:prSet/>
      <dgm:spPr/>
      <dgm:t>
        <a:bodyPr/>
        <a:lstStyle/>
        <a:p>
          <a:r>
            <a:rPr lang="en-US" dirty="0"/>
            <a:t>Shifting acceptance/user testing right = Production is a test ground.</a:t>
          </a:r>
        </a:p>
      </dgm:t>
    </dgm:pt>
    <dgm:pt modelId="{B4ADCDD1-F453-4055-BFDB-E4E6D4F06683}" type="parTrans" cxnId="{3890120F-CD27-4AE9-BA51-CB5994FB75D8}">
      <dgm:prSet/>
      <dgm:spPr/>
      <dgm:t>
        <a:bodyPr/>
        <a:lstStyle/>
        <a:p>
          <a:endParaRPr lang="en-US"/>
        </a:p>
      </dgm:t>
    </dgm:pt>
    <dgm:pt modelId="{C5FC8A10-D5D4-4042-89DC-4D8BFB69D05E}" type="sibTrans" cxnId="{3890120F-CD27-4AE9-BA51-CB5994FB75D8}">
      <dgm:prSet/>
      <dgm:spPr/>
      <dgm:t>
        <a:bodyPr/>
        <a:lstStyle/>
        <a:p>
          <a:endParaRPr lang="en-US"/>
        </a:p>
      </dgm:t>
    </dgm:pt>
    <dgm:pt modelId="{C920CB74-793B-4957-8F72-75980E9C0319}" type="pres">
      <dgm:prSet presAssocID="{CC95DBB7-4C99-46B0-B79A-A545FCAD5BD4}" presName="linear" presStyleCnt="0">
        <dgm:presLayoutVars>
          <dgm:dir/>
          <dgm:resizeHandles val="exact"/>
        </dgm:presLayoutVars>
      </dgm:prSet>
      <dgm:spPr/>
    </dgm:pt>
    <dgm:pt modelId="{6B2E3A1B-34EA-4C1B-B51E-15DF68EBB3FE}" type="pres">
      <dgm:prSet presAssocID="{3A8627E6-B656-4652-BF0F-F44DC312B85D}" presName="comp" presStyleCnt="0"/>
      <dgm:spPr/>
    </dgm:pt>
    <dgm:pt modelId="{5F086CA7-F23D-46C7-BBD4-E55DC21C22D7}" type="pres">
      <dgm:prSet presAssocID="{3A8627E6-B656-4652-BF0F-F44DC312B85D}" presName="box" presStyleLbl="node1" presStyleIdx="0" presStyleCnt="2" custLinFactNeighborX="-755" custLinFactNeighborY="-9054"/>
      <dgm:spPr/>
    </dgm:pt>
    <dgm:pt modelId="{A69BE9A2-A6A5-4966-9BAA-509D048C4CF2}" type="pres">
      <dgm:prSet presAssocID="{3A8627E6-B656-4652-BF0F-F44DC312B85D}"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Chevron arrows RTL"/>
        </a:ext>
      </dgm:extLst>
    </dgm:pt>
    <dgm:pt modelId="{37FA91FF-4C48-456A-9B52-7803E352FBD5}" type="pres">
      <dgm:prSet presAssocID="{3A8627E6-B656-4652-BF0F-F44DC312B85D}" presName="text" presStyleLbl="node1" presStyleIdx="0" presStyleCnt="2">
        <dgm:presLayoutVars>
          <dgm:bulletEnabled val="1"/>
        </dgm:presLayoutVars>
      </dgm:prSet>
      <dgm:spPr/>
    </dgm:pt>
    <dgm:pt modelId="{E67B1048-1888-40F7-BA61-60934BCD561C}" type="pres">
      <dgm:prSet presAssocID="{AC269586-721A-4209-8B02-07BF4ECF8366}" presName="spacer" presStyleCnt="0"/>
      <dgm:spPr/>
    </dgm:pt>
    <dgm:pt modelId="{459804A1-752D-4871-9586-AF6A05A36C3B}" type="pres">
      <dgm:prSet presAssocID="{2A22EE48-373F-491C-99E5-1857D484983A}" presName="comp" presStyleCnt="0"/>
      <dgm:spPr/>
    </dgm:pt>
    <dgm:pt modelId="{F53A5AB3-0FF0-4B60-8CA0-2EC2AAD84F01}" type="pres">
      <dgm:prSet presAssocID="{2A22EE48-373F-491C-99E5-1857D484983A}" presName="box" presStyleLbl="node1" presStyleIdx="1" presStyleCnt="2"/>
      <dgm:spPr/>
    </dgm:pt>
    <dgm:pt modelId="{24FDF6CE-32DF-4D3A-902B-F55FE6475FD9}" type="pres">
      <dgm:prSet presAssocID="{2A22EE48-373F-491C-99E5-1857D484983A}" presName="img"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Chevron arrows"/>
        </a:ext>
      </dgm:extLst>
    </dgm:pt>
    <dgm:pt modelId="{273E0DE7-2184-4336-AE53-F39622D1F304}" type="pres">
      <dgm:prSet presAssocID="{2A22EE48-373F-491C-99E5-1857D484983A}" presName="text" presStyleLbl="node1" presStyleIdx="1" presStyleCnt="2">
        <dgm:presLayoutVars>
          <dgm:bulletEnabled val="1"/>
        </dgm:presLayoutVars>
      </dgm:prSet>
      <dgm:spPr/>
    </dgm:pt>
  </dgm:ptLst>
  <dgm:cxnLst>
    <dgm:cxn modelId="{8AE82D0E-4A7C-4A6F-9AD8-71B315F06A38}" type="presOf" srcId="{CC95DBB7-4C99-46B0-B79A-A545FCAD5BD4}" destId="{C920CB74-793B-4957-8F72-75980E9C0319}" srcOrd="0" destOrd="0" presId="urn:microsoft.com/office/officeart/2005/8/layout/vList4"/>
    <dgm:cxn modelId="{3890120F-CD27-4AE9-BA51-CB5994FB75D8}" srcId="{CC95DBB7-4C99-46B0-B79A-A545FCAD5BD4}" destId="{2A22EE48-373F-491C-99E5-1857D484983A}" srcOrd="1" destOrd="0" parTransId="{B4ADCDD1-F453-4055-BFDB-E4E6D4F06683}" sibTransId="{C5FC8A10-D5D4-4042-89DC-4D8BFB69D05E}"/>
    <dgm:cxn modelId="{643A313C-BC3C-4D46-8F53-C37565990C3D}" type="presOf" srcId="{3A8627E6-B656-4652-BF0F-F44DC312B85D}" destId="{5F086CA7-F23D-46C7-BBD4-E55DC21C22D7}" srcOrd="0" destOrd="0" presId="urn:microsoft.com/office/officeart/2005/8/layout/vList4"/>
    <dgm:cxn modelId="{56434A4D-3954-4505-828A-3517255C56E5}" type="presOf" srcId="{2A22EE48-373F-491C-99E5-1857D484983A}" destId="{F53A5AB3-0FF0-4B60-8CA0-2EC2AAD84F01}" srcOrd="0" destOrd="0" presId="urn:microsoft.com/office/officeart/2005/8/layout/vList4"/>
    <dgm:cxn modelId="{2A58074E-56B4-4530-ADB4-74AA1292547B}" type="presOf" srcId="{3A8627E6-B656-4652-BF0F-F44DC312B85D}" destId="{37FA91FF-4C48-456A-9B52-7803E352FBD5}" srcOrd="1" destOrd="0" presId="urn:microsoft.com/office/officeart/2005/8/layout/vList4"/>
    <dgm:cxn modelId="{C3224A70-BA13-4022-ABB2-57FA802F64FD}" type="presOf" srcId="{2A22EE48-373F-491C-99E5-1857D484983A}" destId="{273E0DE7-2184-4336-AE53-F39622D1F304}" srcOrd="1" destOrd="0" presId="urn:microsoft.com/office/officeart/2005/8/layout/vList4"/>
    <dgm:cxn modelId="{2711C6C5-F03E-48C3-86BE-594D8BF158AC}" srcId="{CC95DBB7-4C99-46B0-B79A-A545FCAD5BD4}" destId="{3A8627E6-B656-4652-BF0F-F44DC312B85D}" srcOrd="0" destOrd="0" parTransId="{E922CE6C-A398-4BB7-9D68-996BAB2855A4}" sibTransId="{AC269586-721A-4209-8B02-07BF4ECF8366}"/>
    <dgm:cxn modelId="{9B2049DA-FFA2-4FC2-A1BF-E85780837FB7}" type="presParOf" srcId="{C920CB74-793B-4957-8F72-75980E9C0319}" destId="{6B2E3A1B-34EA-4C1B-B51E-15DF68EBB3FE}" srcOrd="0" destOrd="0" presId="urn:microsoft.com/office/officeart/2005/8/layout/vList4"/>
    <dgm:cxn modelId="{497EE819-6202-4257-82E9-121567250549}" type="presParOf" srcId="{6B2E3A1B-34EA-4C1B-B51E-15DF68EBB3FE}" destId="{5F086CA7-F23D-46C7-BBD4-E55DC21C22D7}" srcOrd="0" destOrd="0" presId="urn:microsoft.com/office/officeart/2005/8/layout/vList4"/>
    <dgm:cxn modelId="{3998C2A2-0F5D-40A7-8B3E-854812C44275}" type="presParOf" srcId="{6B2E3A1B-34EA-4C1B-B51E-15DF68EBB3FE}" destId="{A69BE9A2-A6A5-4966-9BAA-509D048C4CF2}" srcOrd="1" destOrd="0" presId="urn:microsoft.com/office/officeart/2005/8/layout/vList4"/>
    <dgm:cxn modelId="{6B507044-28E7-436E-BBFD-1710D7DFC2F8}" type="presParOf" srcId="{6B2E3A1B-34EA-4C1B-B51E-15DF68EBB3FE}" destId="{37FA91FF-4C48-456A-9B52-7803E352FBD5}" srcOrd="2" destOrd="0" presId="urn:microsoft.com/office/officeart/2005/8/layout/vList4"/>
    <dgm:cxn modelId="{FC0CBDE8-ABC9-422A-9861-5A477B75A479}" type="presParOf" srcId="{C920CB74-793B-4957-8F72-75980E9C0319}" destId="{E67B1048-1888-40F7-BA61-60934BCD561C}" srcOrd="1" destOrd="0" presId="urn:microsoft.com/office/officeart/2005/8/layout/vList4"/>
    <dgm:cxn modelId="{66CEC585-CC59-448A-B269-BA00CA5E22FB}" type="presParOf" srcId="{C920CB74-793B-4957-8F72-75980E9C0319}" destId="{459804A1-752D-4871-9586-AF6A05A36C3B}" srcOrd="2" destOrd="0" presId="urn:microsoft.com/office/officeart/2005/8/layout/vList4"/>
    <dgm:cxn modelId="{6935ABD1-4AC0-40AA-8790-23C71C768EE7}" type="presParOf" srcId="{459804A1-752D-4871-9586-AF6A05A36C3B}" destId="{F53A5AB3-0FF0-4B60-8CA0-2EC2AAD84F01}" srcOrd="0" destOrd="0" presId="urn:microsoft.com/office/officeart/2005/8/layout/vList4"/>
    <dgm:cxn modelId="{98A95477-D263-496E-BBFA-B4D72E4ED22D}" type="presParOf" srcId="{459804A1-752D-4871-9586-AF6A05A36C3B}" destId="{24FDF6CE-32DF-4D3A-902B-F55FE6475FD9}" srcOrd="1" destOrd="0" presId="urn:microsoft.com/office/officeart/2005/8/layout/vList4"/>
    <dgm:cxn modelId="{5F23D2F0-364E-461B-9386-F8F15CB26CA1}" type="presParOf" srcId="{459804A1-752D-4871-9586-AF6A05A36C3B}" destId="{273E0DE7-2184-4336-AE53-F39622D1F30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881AA0-AD83-4212-A1E2-DF56130165A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0431C85-B864-43A2-A766-06C61EAEE72A}">
      <dgm:prSet/>
      <dgm:spPr/>
      <dgm:t>
        <a:bodyPr/>
        <a:lstStyle/>
        <a:p>
          <a:r>
            <a:rPr lang="en-US" b="1" dirty="0"/>
            <a:t>L0/L1 – Unit tests</a:t>
          </a:r>
          <a:endParaRPr lang="en-US" dirty="0"/>
        </a:p>
      </dgm:t>
    </dgm:pt>
    <dgm:pt modelId="{2F0AC19B-B653-4C69-A25A-938E26D39483}" type="parTrans" cxnId="{5D6F3A5F-B781-43A9-B3A7-355F068EEE46}">
      <dgm:prSet/>
      <dgm:spPr/>
      <dgm:t>
        <a:bodyPr/>
        <a:lstStyle/>
        <a:p>
          <a:endParaRPr lang="en-US"/>
        </a:p>
      </dgm:t>
    </dgm:pt>
    <dgm:pt modelId="{AE64B289-F064-4697-AA30-2DB6C9E6C915}" type="sibTrans" cxnId="{5D6F3A5F-B781-43A9-B3A7-355F068EEE46}">
      <dgm:prSet/>
      <dgm:spPr/>
      <dgm:t>
        <a:bodyPr/>
        <a:lstStyle/>
        <a:p>
          <a:endParaRPr lang="en-US"/>
        </a:p>
      </dgm:t>
    </dgm:pt>
    <dgm:pt modelId="{F65B0B3D-A549-490D-A39E-0F95F58E0580}">
      <dgm:prSet/>
      <dgm:spPr/>
      <dgm:t>
        <a:bodyPr/>
        <a:lstStyle/>
        <a:p>
          <a:r>
            <a:rPr lang="en-US" dirty="0"/>
            <a:t>L0 – Broad class of fast in-memory unit tests. An L0 test is a unit test to most people. That is a test that depends on code in the assembly under test and nothing else. </a:t>
          </a:r>
          <a:r>
            <a:rPr lang="en-US" b="1" dirty="0"/>
            <a:t>&lt;60ms execution.</a:t>
          </a:r>
        </a:p>
      </dgm:t>
    </dgm:pt>
    <dgm:pt modelId="{F0FFD754-D1B7-4C4F-A299-45F62098DEAD}" type="parTrans" cxnId="{5673FA16-8DC0-4613-B738-A39934A850CE}">
      <dgm:prSet/>
      <dgm:spPr/>
      <dgm:t>
        <a:bodyPr/>
        <a:lstStyle/>
        <a:p>
          <a:endParaRPr lang="en-US"/>
        </a:p>
      </dgm:t>
    </dgm:pt>
    <dgm:pt modelId="{0C281286-5327-497B-8BCD-437632CC8DB0}" type="sibTrans" cxnId="{5673FA16-8DC0-4613-B738-A39934A850CE}">
      <dgm:prSet/>
      <dgm:spPr/>
      <dgm:t>
        <a:bodyPr/>
        <a:lstStyle/>
        <a:p>
          <a:endParaRPr lang="en-US"/>
        </a:p>
      </dgm:t>
    </dgm:pt>
    <dgm:pt modelId="{C49BE9EF-4A8C-495F-B52E-64A5543CC97A}">
      <dgm:prSet/>
      <dgm:spPr/>
      <dgm:t>
        <a:bodyPr/>
        <a:lstStyle/>
        <a:p>
          <a:r>
            <a:rPr lang="en-US" dirty="0"/>
            <a:t>L1 – A L1 test might require the assembly plus SQL or the file system. </a:t>
          </a:r>
          <a:r>
            <a:rPr lang="en-US" b="1" dirty="0"/>
            <a:t>~&lt;400ms execution, not &gt;2s.</a:t>
          </a:r>
        </a:p>
      </dgm:t>
    </dgm:pt>
    <dgm:pt modelId="{D8F3DFBB-EDD0-486D-8A4D-A1F48C1F27E1}" type="parTrans" cxnId="{0DAA9295-9FAA-4FC8-833C-DB2E2C5081ED}">
      <dgm:prSet/>
      <dgm:spPr/>
      <dgm:t>
        <a:bodyPr/>
        <a:lstStyle/>
        <a:p>
          <a:endParaRPr lang="en-US"/>
        </a:p>
      </dgm:t>
    </dgm:pt>
    <dgm:pt modelId="{3B7B711C-12D1-43F8-BD21-BF7434910120}" type="sibTrans" cxnId="{0DAA9295-9FAA-4FC8-833C-DB2E2C5081ED}">
      <dgm:prSet/>
      <dgm:spPr/>
      <dgm:t>
        <a:bodyPr/>
        <a:lstStyle/>
        <a:p>
          <a:endParaRPr lang="en-US"/>
        </a:p>
      </dgm:t>
    </dgm:pt>
    <dgm:pt modelId="{B5CDDF4B-CEF0-4151-87BE-96956C4A3FFE}">
      <dgm:prSet/>
      <dgm:spPr/>
      <dgm:t>
        <a:bodyPr/>
        <a:lstStyle/>
        <a:p>
          <a:r>
            <a:rPr lang="en-US" b="1"/>
            <a:t>L2/L3 – Functional tests</a:t>
          </a:r>
          <a:endParaRPr lang="en-US"/>
        </a:p>
      </dgm:t>
    </dgm:pt>
    <dgm:pt modelId="{4BCA7098-4EC6-41B8-8456-0305C90ABCC1}" type="parTrans" cxnId="{D48BEDAC-6C86-4469-98A3-2F8DF395820A}">
      <dgm:prSet/>
      <dgm:spPr/>
      <dgm:t>
        <a:bodyPr/>
        <a:lstStyle/>
        <a:p>
          <a:endParaRPr lang="en-US"/>
        </a:p>
      </dgm:t>
    </dgm:pt>
    <dgm:pt modelId="{B276408B-8F64-4B14-A7F6-ABD4578761A3}" type="sibTrans" cxnId="{D48BEDAC-6C86-4469-98A3-2F8DF395820A}">
      <dgm:prSet/>
      <dgm:spPr/>
      <dgm:t>
        <a:bodyPr/>
        <a:lstStyle/>
        <a:p>
          <a:endParaRPr lang="en-US"/>
        </a:p>
      </dgm:t>
    </dgm:pt>
    <dgm:pt modelId="{82C855A6-DB29-48BB-80FB-70D2B342EF46}">
      <dgm:prSet/>
      <dgm:spPr/>
      <dgm:t>
        <a:bodyPr/>
        <a:lstStyle/>
        <a:p>
          <a:r>
            <a:rPr lang="en-US"/>
            <a:t>L2 – Functional tests run against “testable” service deployment. It is a functional test category that requires a service deployment but may have key service dependencies stubbed out in some way.</a:t>
          </a:r>
        </a:p>
      </dgm:t>
    </dgm:pt>
    <dgm:pt modelId="{BF91AE43-8AE0-47BC-90CA-BA8EF2930E12}" type="parTrans" cxnId="{9DF21D9E-4EE9-46C1-ABFF-1576A14625AE}">
      <dgm:prSet/>
      <dgm:spPr/>
      <dgm:t>
        <a:bodyPr/>
        <a:lstStyle/>
        <a:p>
          <a:endParaRPr lang="en-US"/>
        </a:p>
      </dgm:t>
    </dgm:pt>
    <dgm:pt modelId="{EFBDF0F3-6ABB-4706-9929-27456E4E1E28}" type="sibTrans" cxnId="{9DF21D9E-4EE9-46C1-ABFF-1576A14625AE}">
      <dgm:prSet/>
      <dgm:spPr/>
      <dgm:t>
        <a:bodyPr/>
        <a:lstStyle/>
        <a:p>
          <a:endParaRPr lang="en-US"/>
        </a:p>
      </dgm:t>
    </dgm:pt>
    <dgm:pt modelId="{AED1B796-67CA-4999-96B6-D357644F4708}">
      <dgm:prSet/>
      <dgm:spPr/>
      <dgm:t>
        <a:bodyPr/>
        <a:lstStyle/>
        <a:p>
          <a:r>
            <a:rPr lang="en-US" dirty="0"/>
            <a:t>L3 – This is a restricted class of integration tests that run against production. They require a full product deployment.</a:t>
          </a:r>
        </a:p>
      </dgm:t>
    </dgm:pt>
    <dgm:pt modelId="{41006F39-6B78-4108-AC4B-C84188CED9A6}" type="parTrans" cxnId="{4193967C-D038-46DA-B4CD-49401646C5E5}">
      <dgm:prSet/>
      <dgm:spPr/>
      <dgm:t>
        <a:bodyPr/>
        <a:lstStyle/>
        <a:p>
          <a:endParaRPr lang="en-US"/>
        </a:p>
      </dgm:t>
    </dgm:pt>
    <dgm:pt modelId="{914591C5-F34C-4C70-8EA2-10C3DC600FB2}" type="sibTrans" cxnId="{4193967C-D038-46DA-B4CD-49401646C5E5}">
      <dgm:prSet/>
      <dgm:spPr/>
      <dgm:t>
        <a:bodyPr/>
        <a:lstStyle/>
        <a:p>
          <a:endParaRPr lang="en-US"/>
        </a:p>
      </dgm:t>
    </dgm:pt>
    <dgm:pt modelId="{33E8913C-F825-4EFC-97F6-B8B63560AA54}" type="pres">
      <dgm:prSet presAssocID="{4C881AA0-AD83-4212-A1E2-DF56130165A6}" presName="linear" presStyleCnt="0">
        <dgm:presLayoutVars>
          <dgm:dir/>
          <dgm:animLvl val="lvl"/>
          <dgm:resizeHandles val="exact"/>
        </dgm:presLayoutVars>
      </dgm:prSet>
      <dgm:spPr/>
    </dgm:pt>
    <dgm:pt modelId="{AA502451-04BE-4F23-8A53-43AD786EB731}" type="pres">
      <dgm:prSet presAssocID="{F0431C85-B864-43A2-A766-06C61EAEE72A}" presName="parentLin" presStyleCnt="0"/>
      <dgm:spPr/>
    </dgm:pt>
    <dgm:pt modelId="{1D1DAB86-BA22-4A07-AAD9-BCB605AC7B1F}" type="pres">
      <dgm:prSet presAssocID="{F0431C85-B864-43A2-A766-06C61EAEE72A}" presName="parentLeftMargin" presStyleLbl="node1" presStyleIdx="0" presStyleCnt="2"/>
      <dgm:spPr/>
    </dgm:pt>
    <dgm:pt modelId="{4B138727-09C5-4D93-B879-E1DC588DA3A8}" type="pres">
      <dgm:prSet presAssocID="{F0431C85-B864-43A2-A766-06C61EAEE72A}" presName="parentText" presStyleLbl="node1" presStyleIdx="0" presStyleCnt="2">
        <dgm:presLayoutVars>
          <dgm:chMax val="0"/>
          <dgm:bulletEnabled val="1"/>
        </dgm:presLayoutVars>
      </dgm:prSet>
      <dgm:spPr/>
    </dgm:pt>
    <dgm:pt modelId="{964BF7D9-9E6F-473F-8627-54A841F9B7DD}" type="pres">
      <dgm:prSet presAssocID="{F0431C85-B864-43A2-A766-06C61EAEE72A}" presName="negativeSpace" presStyleCnt="0"/>
      <dgm:spPr/>
    </dgm:pt>
    <dgm:pt modelId="{CF741187-086E-43B2-9783-9F2FAA40A303}" type="pres">
      <dgm:prSet presAssocID="{F0431C85-B864-43A2-A766-06C61EAEE72A}" presName="childText" presStyleLbl="conFgAcc1" presStyleIdx="0" presStyleCnt="2">
        <dgm:presLayoutVars>
          <dgm:bulletEnabled val="1"/>
        </dgm:presLayoutVars>
      </dgm:prSet>
      <dgm:spPr/>
    </dgm:pt>
    <dgm:pt modelId="{97D87929-131B-4D41-BD88-2D073BE49758}" type="pres">
      <dgm:prSet presAssocID="{AE64B289-F064-4697-AA30-2DB6C9E6C915}" presName="spaceBetweenRectangles" presStyleCnt="0"/>
      <dgm:spPr/>
    </dgm:pt>
    <dgm:pt modelId="{98411A2F-781F-4A0B-8A83-28D8C47DD233}" type="pres">
      <dgm:prSet presAssocID="{B5CDDF4B-CEF0-4151-87BE-96956C4A3FFE}" presName="parentLin" presStyleCnt="0"/>
      <dgm:spPr/>
    </dgm:pt>
    <dgm:pt modelId="{94641555-2D76-472A-8C6D-87376EB8A2FC}" type="pres">
      <dgm:prSet presAssocID="{B5CDDF4B-CEF0-4151-87BE-96956C4A3FFE}" presName="parentLeftMargin" presStyleLbl="node1" presStyleIdx="0" presStyleCnt="2"/>
      <dgm:spPr/>
    </dgm:pt>
    <dgm:pt modelId="{B94D881F-D2F5-44C1-B79A-EA00B5F3FCAE}" type="pres">
      <dgm:prSet presAssocID="{B5CDDF4B-CEF0-4151-87BE-96956C4A3FFE}" presName="parentText" presStyleLbl="node1" presStyleIdx="1" presStyleCnt="2">
        <dgm:presLayoutVars>
          <dgm:chMax val="0"/>
          <dgm:bulletEnabled val="1"/>
        </dgm:presLayoutVars>
      </dgm:prSet>
      <dgm:spPr/>
    </dgm:pt>
    <dgm:pt modelId="{906FF859-0328-42E3-B099-6BAD42D7EF8F}" type="pres">
      <dgm:prSet presAssocID="{B5CDDF4B-CEF0-4151-87BE-96956C4A3FFE}" presName="negativeSpace" presStyleCnt="0"/>
      <dgm:spPr/>
    </dgm:pt>
    <dgm:pt modelId="{95E3AB1F-A1EF-413C-B5FA-F506F9219518}" type="pres">
      <dgm:prSet presAssocID="{B5CDDF4B-CEF0-4151-87BE-96956C4A3FFE}" presName="childText" presStyleLbl="conFgAcc1" presStyleIdx="1" presStyleCnt="2">
        <dgm:presLayoutVars>
          <dgm:bulletEnabled val="1"/>
        </dgm:presLayoutVars>
      </dgm:prSet>
      <dgm:spPr/>
    </dgm:pt>
  </dgm:ptLst>
  <dgm:cxnLst>
    <dgm:cxn modelId="{94754805-00FC-4526-AB6E-6AD57899A521}" type="presOf" srcId="{B5CDDF4B-CEF0-4151-87BE-96956C4A3FFE}" destId="{94641555-2D76-472A-8C6D-87376EB8A2FC}" srcOrd="0" destOrd="0" presId="urn:microsoft.com/office/officeart/2005/8/layout/list1"/>
    <dgm:cxn modelId="{5673FA16-8DC0-4613-B738-A39934A850CE}" srcId="{F0431C85-B864-43A2-A766-06C61EAEE72A}" destId="{F65B0B3D-A549-490D-A39E-0F95F58E0580}" srcOrd="0" destOrd="0" parTransId="{F0FFD754-D1B7-4C4F-A299-45F62098DEAD}" sibTransId="{0C281286-5327-497B-8BCD-437632CC8DB0}"/>
    <dgm:cxn modelId="{948E0F40-7B39-4B21-B03A-A263F8C4D55A}" type="presOf" srcId="{F0431C85-B864-43A2-A766-06C61EAEE72A}" destId="{4B138727-09C5-4D93-B879-E1DC588DA3A8}" srcOrd="1" destOrd="0" presId="urn:microsoft.com/office/officeart/2005/8/layout/list1"/>
    <dgm:cxn modelId="{5D6F3A5F-B781-43A9-B3A7-355F068EEE46}" srcId="{4C881AA0-AD83-4212-A1E2-DF56130165A6}" destId="{F0431C85-B864-43A2-A766-06C61EAEE72A}" srcOrd="0" destOrd="0" parTransId="{2F0AC19B-B653-4C69-A25A-938E26D39483}" sibTransId="{AE64B289-F064-4697-AA30-2DB6C9E6C915}"/>
    <dgm:cxn modelId="{084AAB67-22F0-41B9-8CD0-29074D1452CF}" type="presOf" srcId="{B5CDDF4B-CEF0-4151-87BE-96956C4A3FFE}" destId="{B94D881F-D2F5-44C1-B79A-EA00B5F3FCAE}" srcOrd="1" destOrd="0" presId="urn:microsoft.com/office/officeart/2005/8/layout/list1"/>
    <dgm:cxn modelId="{6757424C-A459-427C-AF07-F56C400B69A6}" type="presOf" srcId="{AED1B796-67CA-4999-96B6-D357644F4708}" destId="{95E3AB1F-A1EF-413C-B5FA-F506F9219518}" srcOrd="0" destOrd="1" presId="urn:microsoft.com/office/officeart/2005/8/layout/list1"/>
    <dgm:cxn modelId="{4193967C-D038-46DA-B4CD-49401646C5E5}" srcId="{B5CDDF4B-CEF0-4151-87BE-96956C4A3FFE}" destId="{AED1B796-67CA-4999-96B6-D357644F4708}" srcOrd="1" destOrd="0" parTransId="{41006F39-6B78-4108-AC4B-C84188CED9A6}" sibTransId="{914591C5-F34C-4C70-8EA2-10C3DC600FB2}"/>
    <dgm:cxn modelId="{A3E75E81-ECFB-4B7D-8800-41A908F5249D}" type="presOf" srcId="{F65B0B3D-A549-490D-A39E-0F95F58E0580}" destId="{CF741187-086E-43B2-9783-9F2FAA40A303}" srcOrd="0" destOrd="0" presId="urn:microsoft.com/office/officeart/2005/8/layout/list1"/>
    <dgm:cxn modelId="{0DAA9295-9FAA-4FC8-833C-DB2E2C5081ED}" srcId="{F0431C85-B864-43A2-A766-06C61EAEE72A}" destId="{C49BE9EF-4A8C-495F-B52E-64A5543CC97A}" srcOrd="1" destOrd="0" parTransId="{D8F3DFBB-EDD0-486D-8A4D-A1F48C1F27E1}" sibTransId="{3B7B711C-12D1-43F8-BD21-BF7434910120}"/>
    <dgm:cxn modelId="{C25A2E99-1475-4474-9211-51B6F5DE3943}" type="presOf" srcId="{4C881AA0-AD83-4212-A1E2-DF56130165A6}" destId="{33E8913C-F825-4EFC-97F6-B8B63560AA54}" srcOrd="0" destOrd="0" presId="urn:microsoft.com/office/officeart/2005/8/layout/list1"/>
    <dgm:cxn modelId="{9DF21D9E-4EE9-46C1-ABFF-1576A14625AE}" srcId="{B5CDDF4B-CEF0-4151-87BE-96956C4A3FFE}" destId="{82C855A6-DB29-48BB-80FB-70D2B342EF46}" srcOrd="0" destOrd="0" parTransId="{BF91AE43-8AE0-47BC-90CA-BA8EF2930E12}" sibTransId="{EFBDF0F3-6ABB-4706-9929-27456E4E1E28}"/>
    <dgm:cxn modelId="{62EEF6A2-41C1-42AB-A2B1-690B5EFE4862}" type="presOf" srcId="{82C855A6-DB29-48BB-80FB-70D2B342EF46}" destId="{95E3AB1F-A1EF-413C-B5FA-F506F9219518}" srcOrd="0" destOrd="0" presId="urn:microsoft.com/office/officeart/2005/8/layout/list1"/>
    <dgm:cxn modelId="{D48BEDAC-6C86-4469-98A3-2F8DF395820A}" srcId="{4C881AA0-AD83-4212-A1E2-DF56130165A6}" destId="{B5CDDF4B-CEF0-4151-87BE-96956C4A3FFE}" srcOrd="1" destOrd="0" parTransId="{4BCA7098-4EC6-41B8-8456-0305C90ABCC1}" sibTransId="{B276408B-8F64-4B14-A7F6-ABD4578761A3}"/>
    <dgm:cxn modelId="{B3CBDDF1-E6C1-458C-AA39-017F30255E1C}" type="presOf" srcId="{C49BE9EF-4A8C-495F-B52E-64A5543CC97A}" destId="{CF741187-086E-43B2-9783-9F2FAA40A303}" srcOrd="0" destOrd="1" presId="urn:microsoft.com/office/officeart/2005/8/layout/list1"/>
    <dgm:cxn modelId="{5B6338F8-7958-48B0-8780-447EFC40538C}" type="presOf" srcId="{F0431C85-B864-43A2-A766-06C61EAEE72A}" destId="{1D1DAB86-BA22-4A07-AAD9-BCB605AC7B1F}" srcOrd="0" destOrd="0" presId="urn:microsoft.com/office/officeart/2005/8/layout/list1"/>
    <dgm:cxn modelId="{EFB9890B-FD60-47A6-BD91-1E11466F5F71}" type="presParOf" srcId="{33E8913C-F825-4EFC-97F6-B8B63560AA54}" destId="{AA502451-04BE-4F23-8A53-43AD786EB731}" srcOrd="0" destOrd="0" presId="urn:microsoft.com/office/officeart/2005/8/layout/list1"/>
    <dgm:cxn modelId="{340E83D6-F15D-49E0-B5EC-BA987EB68F03}" type="presParOf" srcId="{AA502451-04BE-4F23-8A53-43AD786EB731}" destId="{1D1DAB86-BA22-4A07-AAD9-BCB605AC7B1F}" srcOrd="0" destOrd="0" presId="urn:microsoft.com/office/officeart/2005/8/layout/list1"/>
    <dgm:cxn modelId="{10840207-B60B-4484-8A5B-7355D0B93D46}" type="presParOf" srcId="{AA502451-04BE-4F23-8A53-43AD786EB731}" destId="{4B138727-09C5-4D93-B879-E1DC588DA3A8}" srcOrd="1" destOrd="0" presId="urn:microsoft.com/office/officeart/2005/8/layout/list1"/>
    <dgm:cxn modelId="{04F78F05-AAF6-4EA0-BCD8-97BDF4D66B86}" type="presParOf" srcId="{33E8913C-F825-4EFC-97F6-B8B63560AA54}" destId="{964BF7D9-9E6F-473F-8627-54A841F9B7DD}" srcOrd="1" destOrd="0" presId="urn:microsoft.com/office/officeart/2005/8/layout/list1"/>
    <dgm:cxn modelId="{FBA4A267-E43A-4169-B324-C3D2A312A4C6}" type="presParOf" srcId="{33E8913C-F825-4EFC-97F6-B8B63560AA54}" destId="{CF741187-086E-43B2-9783-9F2FAA40A303}" srcOrd="2" destOrd="0" presId="urn:microsoft.com/office/officeart/2005/8/layout/list1"/>
    <dgm:cxn modelId="{C8CBB73C-7D0C-408B-97CA-E85FB228AA4E}" type="presParOf" srcId="{33E8913C-F825-4EFC-97F6-B8B63560AA54}" destId="{97D87929-131B-4D41-BD88-2D073BE49758}" srcOrd="3" destOrd="0" presId="urn:microsoft.com/office/officeart/2005/8/layout/list1"/>
    <dgm:cxn modelId="{F6BBE53F-1929-48A0-B30F-6CC5458D93CF}" type="presParOf" srcId="{33E8913C-F825-4EFC-97F6-B8B63560AA54}" destId="{98411A2F-781F-4A0B-8A83-28D8C47DD233}" srcOrd="4" destOrd="0" presId="urn:microsoft.com/office/officeart/2005/8/layout/list1"/>
    <dgm:cxn modelId="{230D8AFE-70FA-4767-9377-78802BB5ADC6}" type="presParOf" srcId="{98411A2F-781F-4A0B-8A83-28D8C47DD233}" destId="{94641555-2D76-472A-8C6D-87376EB8A2FC}" srcOrd="0" destOrd="0" presId="urn:microsoft.com/office/officeart/2005/8/layout/list1"/>
    <dgm:cxn modelId="{4CFFBC8C-A94F-4996-B0A5-B64C6F34D75A}" type="presParOf" srcId="{98411A2F-781F-4A0B-8A83-28D8C47DD233}" destId="{B94D881F-D2F5-44C1-B79A-EA00B5F3FCAE}" srcOrd="1" destOrd="0" presId="urn:microsoft.com/office/officeart/2005/8/layout/list1"/>
    <dgm:cxn modelId="{64F66A63-DBDB-41DB-88A2-3281665F6C5B}" type="presParOf" srcId="{33E8913C-F825-4EFC-97F6-B8B63560AA54}" destId="{906FF859-0328-42E3-B099-6BAD42D7EF8F}" srcOrd="5" destOrd="0" presId="urn:microsoft.com/office/officeart/2005/8/layout/list1"/>
    <dgm:cxn modelId="{44E04662-B9A3-462B-B4A0-64ABEA6E0B7B}" type="presParOf" srcId="{33E8913C-F825-4EFC-97F6-B8B63560AA54}" destId="{95E3AB1F-A1EF-413C-B5FA-F506F921951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5674D-4EDA-4958-9498-70D7BC8E5375}">
      <dsp:nvSpPr>
        <dsp:cNvPr id="0" name=""/>
        <dsp:cNvSpPr/>
      </dsp:nvSpPr>
      <dsp:spPr>
        <a:xfrm>
          <a:off x="630645" y="1329332"/>
          <a:ext cx="676265" cy="676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720A83-75BD-4750-A9DA-A57A8FF77153}">
      <dsp:nvSpPr>
        <dsp:cNvPr id="0" name=""/>
        <dsp:cNvSpPr/>
      </dsp:nvSpPr>
      <dsp:spPr>
        <a:xfrm>
          <a:off x="2684" y="2099135"/>
          <a:ext cx="1932187" cy="289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baseline="0"/>
            <a:t>Plan</a:t>
          </a:r>
          <a:endParaRPr lang="en-US" sz="1700" kern="1200"/>
        </a:p>
      </dsp:txBody>
      <dsp:txXfrm>
        <a:off x="2684" y="2099135"/>
        <a:ext cx="1932187" cy="289828"/>
      </dsp:txXfrm>
    </dsp:sp>
    <dsp:sp modelId="{DE266C85-29DB-4C94-88DF-1EB6BF4F7987}">
      <dsp:nvSpPr>
        <dsp:cNvPr id="0" name=""/>
        <dsp:cNvSpPr/>
      </dsp:nvSpPr>
      <dsp:spPr>
        <a:xfrm>
          <a:off x="2684" y="2432468"/>
          <a:ext cx="1932187" cy="107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What is DevOps?</a:t>
          </a:r>
        </a:p>
        <a:p>
          <a:pPr marL="0" lvl="0" indent="0" algn="ctr" defTabSz="577850">
            <a:lnSpc>
              <a:spcPct val="100000"/>
            </a:lnSpc>
            <a:spcBef>
              <a:spcPct val="0"/>
            </a:spcBef>
            <a:spcAft>
              <a:spcPct val="35000"/>
            </a:spcAft>
            <a:buNone/>
          </a:pPr>
          <a:r>
            <a:rPr lang="en-US" sz="1300" kern="1200" baseline="0" dirty="0"/>
            <a:t>Boards</a:t>
          </a:r>
          <a:endParaRPr lang="en-US" sz="1300" kern="1200" dirty="0"/>
        </a:p>
      </dsp:txBody>
      <dsp:txXfrm>
        <a:off x="2684" y="2432468"/>
        <a:ext cx="1932187" cy="1072136"/>
      </dsp:txXfrm>
    </dsp:sp>
    <dsp:sp modelId="{32ED22CE-F610-48FA-97D9-9A1532121C5E}">
      <dsp:nvSpPr>
        <dsp:cNvPr id="0" name=""/>
        <dsp:cNvSpPr/>
      </dsp:nvSpPr>
      <dsp:spPr>
        <a:xfrm>
          <a:off x="2900965" y="1329332"/>
          <a:ext cx="676265" cy="676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3C3AB7-0DB8-4990-B8C1-7904547102E5}">
      <dsp:nvSpPr>
        <dsp:cNvPr id="0" name=""/>
        <dsp:cNvSpPr/>
      </dsp:nvSpPr>
      <dsp:spPr>
        <a:xfrm>
          <a:off x="2273004" y="2099135"/>
          <a:ext cx="1932187" cy="289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baseline="0"/>
            <a:t>Develop</a:t>
          </a:r>
          <a:endParaRPr lang="en-US" sz="1700" kern="1200"/>
        </a:p>
      </dsp:txBody>
      <dsp:txXfrm>
        <a:off x="2273004" y="2099135"/>
        <a:ext cx="1932187" cy="289828"/>
      </dsp:txXfrm>
    </dsp:sp>
    <dsp:sp modelId="{61BC5DA2-C018-4ECB-AC09-92427551DD15}">
      <dsp:nvSpPr>
        <dsp:cNvPr id="0" name=""/>
        <dsp:cNvSpPr/>
      </dsp:nvSpPr>
      <dsp:spPr>
        <a:xfrm>
          <a:off x="2273004" y="2432468"/>
          <a:ext cx="1932187" cy="107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baseline="0" dirty="0"/>
            <a:t>Branching</a:t>
          </a:r>
          <a:endParaRPr lang="en-US" sz="1300" kern="1200" dirty="0"/>
        </a:p>
        <a:p>
          <a:pPr marL="0" lvl="0" indent="0" algn="ctr" defTabSz="577850">
            <a:lnSpc>
              <a:spcPct val="100000"/>
            </a:lnSpc>
            <a:spcBef>
              <a:spcPct val="0"/>
            </a:spcBef>
            <a:spcAft>
              <a:spcPct val="35000"/>
            </a:spcAft>
            <a:buNone/>
          </a:pPr>
          <a:r>
            <a:rPr lang="en-US" sz="1300" kern="1200" baseline="0"/>
            <a:t>Repos</a:t>
          </a:r>
          <a:endParaRPr lang="en-US" sz="1300" kern="1200"/>
        </a:p>
        <a:p>
          <a:pPr marL="0" lvl="0" indent="0" algn="ctr" defTabSz="577850">
            <a:lnSpc>
              <a:spcPct val="100000"/>
            </a:lnSpc>
            <a:spcBef>
              <a:spcPct val="0"/>
            </a:spcBef>
            <a:spcAft>
              <a:spcPct val="35000"/>
            </a:spcAft>
            <a:buNone/>
          </a:pPr>
          <a:r>
            <a:rPr lang="en-US" sz="1300" kern="1200" baseline="0" dirty="0"/>
            <a:t>GitHub</a:t>
          </a:r>
          <a:endParaRPr lang="en-US" sz="1300" kern="1200" dirty="0"/>
        </a:p>
      </dsp:txBody>
      <dsp:txXfrm>
        <a:off x="2273004" y="2432468"/>
        <a:ext cx="1932187" cy="1072136"/>
      </dsp:txXfrm>
    </dsp:sp>
    <dsp:sp modelId="{11CD3875-73DF-4699-8D99-62CDD9E48ED0}">
      <dsp:nvSpPr>
        <dsp:cNvPr id="0" name=""/>
        <dsp:cNvSpPr/>
      </dsp:nvSpPr>
      <dsp:spPr>
        <a:xfrm>
          <a:off x="5171286" y="1329332"/>
          <a:ext cx="676265" cy="6762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BF16CF-13FE-49AA-BCD9-DB5491E6D324}">
      <dsp:nvSpPr>
        <dsp:cNvPr id="0" name=""/>
        <dsp:cNvSpPr/>
      </dsp:nvSpPr>
      <dsp:spPr>
        <a:xfrm>
          <a:off x="4543325" y="2099135"/>
          <a:ext cx="1932187" cy="289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baseline="0"/>
            <a:t>Test</a:t>
          </a:r>
          <a:endParaRPr lang="en-US" sz="1700" kern="1200"/>
        </a:p>
      </dsp:txBody>
      <dsp:txXfrm>
        <a:off x="4543325" y="2099135"/>
        <a:ext cx="1932187" cy="289828"/>
      </dsp:txXfrm>
    </dsp:sp>
    <dsp:sp modelId="{2DD7FBEA-EEAC-4769-BC37-9DCDB0D659CA}">
      <dsp:nvSpPr>
        <dsp:cNvPr id="0" name=""/>
        <dsp:cNvSpPr/>
      </dsp:nvSpPr>
      <dsp:spPr>
        <a:xfrm>
          <a:off x="4543325" y="2432468"/>
          <a:ext cx="1932187" cy="107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baseline="0"/>
            <a:t>Unit testing</a:t>
          </a:r>
          <a:endParaRPr lang="en-US" sz="1300" kern="1200"/>
        </a:p>
        <a:p>
          <a:pPr marL="0" lvl="0" indent="0" algn="ctr" defTabSz="577850">
            <a:lnSpc>
              <a:spcPct val="100000"/>
            </a:lnSpc>
            <a:spcBef>
              <a:spcPct val="0"/>
            </a:spcBef>
            <a:spcAft>
              <a:spcPct val="35000"/>
            </a:spcAft>
            <a:buNone/>
          </a:pPr>
          <a:r>
            <a:rPr lang="en-US" sz="1300" kern="1200" baseline="0"/>
            <a:t>Test plans</a:t>
          </a:r>
          <a:endParaRPr lang="en-US" sz="1300" kern="1200"/>
        </a:p>
      </dsp:txBody>
      <dsp:txXfrm>
        <a:off x="4543325" y="2432468"/>
        <a:ext cx="1932187" cy="1072136"/>
      </dsp:txXfrm>
    </dsp:sp>
    <dsp:sp modelId="{725E30D2-947B-426D-95E6-154158621BE5}">
      <dsp:nvSpPr>
        <dsp:cNvPr id="0" name=""/>
        <dsp:cNvSpPr/>
      </dsp:nvSpPr>
      <dsp:spPr>
        <a:xfrm>
          <a:off x="7441606" y="1329332"/>
          <a:ext cx="676265" cy="6762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ACF6D4-0BC4-4E34-B182-4F86F4078E5F}">
      <dsp:nvSpPr>
        <dsp:cNvPr id="0" name=""/>
        <dsp:cNvSpPr/>
      </dsp:nvSpPr>
      <dsp:spPr>
        <a:xfrm>
          <a:off x="6813645" y="2099135"/>
          <a:ext cx="1932187" cy="289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baseline="0"/>
            <a:t>Deploy</a:t>
          </a:r>
          <a:endParaRPr lang="en-US" sz="1700" kern="1200"/>
        </a:p>
      </dsp:txBody>
      <dsp:txXfrm>
        <a:off x="6813645" y="2099135"/>
        <a:ext cx="1932187" cy="289828"/>
      </dsp:txXfrm>
    </dsp:sp>
    <dsp:sp modelId="{12554B1C-C55E-44E5-8B20-EC12188E9DCD}">
      <dsp:nvSpPr>
        <dsp:cNvPr id="0" name=""/>
        <dsp:cNvSpPr/>
      </dsp:nvSpPr>
      <dsp:spPr>
        <a:xfrm>
          <a:off x="6813645" y="2432468"/>
          <a:ext cx="1932187" cy="107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baseline="0"/>
            <a:t>CI</a:t>
          </a:r>
          <a:endParaRPr lang="en-US" sz="1300" kern="1200"/>
        </a:p>
        <a:p>
          <a:pPr marL="0" lvl="0" indent="0" algn="ctr" defTabSz="577850">
            <a:lnSpc>
              <a:spcPct val="100000"/>
            </a:lnSpc>
            <a:spcBef>
              <a:spcPct val="0"/>
            </a:spcBef>
            <a:spcAft>
              <a:spcPct val="35000"/>
            </a:spcAft>
            <a:buNone/>
          </a:pPr>
          <a:r>
            <a:rPr lang="en-US" sz="1300" kern="1200" baseline="0" dirty="0"/>
            <a:t>CD</a:t>
          </a:r>
          <a:endParaRPr lang="en-US" sz="1300" kern="1200" dirty="0"/>
        </a:p>
        <a:p>
          <a:pPr marL="0" lvl="0" indent="0" algn="ctr" defTabSz="577850">
            <a:lnSpc>
              <a:spcPct val="100000"/>
            </a:lnSpc>
            <a:spcBef>
              <a:spcPct val="0"/>
            </a:spcBef>
            <a:spcAft>
              <a:spcPct val="35000"/>
            </a:spcAft>
            <a:buNone/>
          </a:pPr>
          <a:r>
            <a:rPr lang="en-US" sz="1300" kern="1200" dirty="0"/>
            <a:t>Artifacts</a:t>
          </a:r>
        </a:p>
      </dsp:txBody>
      <dsp:txXfrm>
        <a:off x="6813645" y="2432468"/>
        <a:ext cx="1932187" cy="1072136"/>
      </dsp:txXfrm>
    </dsp:sp>
    <dsp:sp modelId="{098DBFB3-B2A2-42F6-888D-0AE6EB16FD2F}">
      <dsp:nvSpPr>
        <dsp:cNvPr id="0" name=""/>
        <dsp:cNvSpPr/>
      </dsp:nvSpPr>
      <dsp:spPr>
        <a:xfrm>
          <a:off x="9711926" y="1329332"/>
          <a:ext cx="676265" cy="6762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C00515-4978-40D2-9854-0C600D3AFC5F}">
      <dsp:nvSpPr>
        <dsp:cNvPr id="0" name=""/>
        <dsp:cNvSpPr/>
      </dsp:nvSpPr>
      <dsp:spPr>
        <a:xfrm>
          <a:off x="9083965" y="2099135"/>
          <a:ext cx="1932187" cy="289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baseline="0" dirty="0"/>
            <a:t>Monitor</a:t>
          </a:r>
          <a:endParaRPr lang="en-US" sz="1700" kern="1200" dirty="0"/>
        </a:p>
      </dsp:txBody>
      <dsp:txXfrm>
        <a:off x="9083965" y="2099135"/>
        <a:ext cx="1932187" cy="289828"/>
      </dsp:txXfrm>
    </dsp:sp>
    <dsp:sp modelId="{62C23CAB-8628-4566-ABD4-74C1A63FCDB9}">
      <dsp:nvSpPr>
        <dsp:cNvPr id="0" name=""/>
        <dsp:cNvSpPr/>
      </dsp:nvSpPr>
      <dsp:spPr>
        <a:xfrm>
          <a:off x="9083965" y="2432468"/>
          <a:ext cx="1932187" cy="107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baseline="0"/>
            <a:t>Insights</a:t>
          </a:r>
          <a:endParaRPr lang="en-US" sz="1300" kern="1200"/>
        </a:p>
        <a:p>
          <a:pPr marL="0" lvl="0" indent="0" algn="ctr" defTabSz="577850">
            <a:lnSpc>
              <a:spcPct val="100000"/>
            </a:lnSpc>
            <a:spcBef>
              <a:spcPct val="0"/>
            </a:spcBef>
            <a:spcAft>
              <a:spcPct val="35000"/>
            </a:spcAft>
            <a:buNone/>
          </a:pPr>
          <a:r>
            <a:rPr lang="en-US" sz="1300" kern="1200" baseline="0" dirty="0"/>
            <a:t>Limits</a:t>
          </a:r>
          <a:endParaRPr lang="en-US" sz="1300" kern="1200" dirty="0"/>
        </a:p>
      </dsp:txBody>
      <dsp:txXfrm>
        <a:off x="9083965" y="2432468"/>
        <a:ext cx="1932187" cy="1072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841468-2499-4698-A1EA-B015F10440DE}">
      <dsp:nvSpPr>
        <dsp:cNvPr id="0" name=""/>
        <dsp:cNvSpPr/>
      </dsp:nvSpPr>
      <dsp:spPr>
        <a:xfrm>
          <a:off x="0" y="187925"/>
          <a:ext cx="10612856"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Create custom queries to identify important areas of the backlog.</a:t>
          </a:r>
          <a:endParaRPr lang="en-US" sz="2800" kern="1200"/>
        </a:p>
      </dsp:txBody>
      <dsp:txXfrm>
        <a:off x="35183" y="223108"/>
        <a:ext cx="10542490" cy="650354"/>
      </dsp:txXfrm>
    </dsp:sp>
    <dsp:sp modelId="{EFE9D8EF-E521-4973-8061-438337105A8E}">
      <dsp:nvSpPr>
        <dsp:cNvPr id="0" name=""/>
        <dsp:cNvSpPr/>
      </dsp:nvSpPr>
      <dsp:spPr>
        <a:xfrm>
          <a:off x="0" y="992489"/>
          <a:ext cx="10612856"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Visualize query results with graphs and charts.</a:t>
          </a:r>
          <a:endParaRPr lang="en-US" sz="2800" kern="1200"/>
        </a:p>
      </dsp:txBody>
      <dsp:txXfrm>
        <a:off x="35183" y="1027672"/>
        <a:ext cx="10542490" cy="6503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85B02-E6E7-4071-8D1D-6669407343EE}">
      <dsp:nvSpPr>
        <dsp:cNvPr id="0" name=""/>
        <dsp:cNvSpPr/>
      </dsp:nvSpPr>
      <dsp:spPr>
        <a:xfrm>
          <a:off x="4458" y="807723"/>
          <a:ext cx="2682075" cy="3218490"/>
        </a:xfrm>
        <a:prstGeom prst="roundRect">
          <a:avLst>
            <a:gd name="adj" fmla="val 5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b="1" kern="1200"/>
            <a:t>Branch</a:t>
          </a:r>
          <a:endParaRPr lang="en-US" sz="2800" kern="1200" dirty="0"/>
        </a:p>
      </dsp:txBody>
      <dsp:txXfrm rot="16200000">
        <a:off x="-1046914" y="1859097"/>
        <a:ext cx="2639162" cy="536415"/>
      </dsp:txXfrm>
    </dsp:sp>
    <dsp:sp modelId="{3E78D582-4CC7-4504-B3C2-9C7EBD1BB206}">
      <dsp:nvSpPr>
        <dsp:cNvPr id="0" name=""/>
        <dsp:cNvSpPr/>
      </dsp:nvSpPr>
      <dsp:spPr>
        <a:xfrm>
          <a:off x="540874" y="807723"/>
          <a:ext cx="1998146" cy="321849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100000"/>
            </a:lnSpc>
            <a:spcBef>
              <a:spcPct val="0"/>
            </a:spcBef>
            <a:spcAft>
              <a:spcPct val="35000"/>
            </a:spcAft>
            <a:buNone/>
          </a:pPr>
          <a:r>
            <a:rPr lang="en-US" sz="1600" kern="1200" dirty="0"/>
            <a:t>Consists of a main integration branch, master and short-lived "topic" branches for new features.</a:t>
          </a:r>
        </a:p>
        <a:p>
          <a:pPr marL="0" lvl="0" indent="0" algn="l" defTabSz="711200">
            <a:lnSpc>
              <a:spcPct val="100000"/>
            </a:lnSpc>
            <a:spcBef>
              <a:spcPct val="0"/>
            </a:spcBef>
            <a:spcAft>
              <a:spcPct val="35000"/>
            </a:spcAft>
            <a:buNone/>
          </a:pPr>
          <a:r>
            <a:rPr lang="en-US" sz="1600" kern="1200" dirty="0"/>
            <a:t>Developers are encouraged to commit early and to avoid long-running topic branches.</a:t>
          </a:r>
        </a:p>
      </dsp:txBody>
      <dsp:txXfrm>
        <a:off x="540874" y="807723"/>
        <a:ext cx="1998146" cy="3218490"/>
      </dsp:txXfrm>
    </dsp:sp>
    <dsp:sp modelId="{B42F5CBC-F80B-4FC9-8577-97929880D996}">
      <dsp:nvSpPr>
        <dsp:cNvPr id="0" name=""/>
        <dsp:cNvSpPr/>
      </dsp:nvSpPr>
      <dsp:spPr>
        <a:xfrm>
          <a:off x="2780407" y="807723"/>
          <a:ext cx="2682075" cy="3218490"/>
        </a:xfrm>
        <a:prstGeom prst="roundRect">
          <a:avLst>
            <a:gd name="adj" fmla="val 5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b="1" kern="1200"/>
            <a:t>Push</a:t>
          </a:r>
          <a:endParaRPr lang="en-US" sz="2800" kern="1200"/>
        </a:p>
      </dsp:txBody>
      <dsp:txXfrm rot="16200000">
        <a:off x="1729033" y="1859097"/>
        <a:ext cx="2639162" cy="536415"/>
      </dsp:txXfrm>
    </dsp:sp>
    <dsp:sp modelId="{3A48BF9E-C8D3-446F-9437-6949B654747B}">
      <dsp:nvSpPr>
        <dsp:cNvPr id="0" name=""/>
        <dsp:cNvSpPr/>
      </dsp:nvSpPr>
      <dsp:spPr>
        <a:xfrm rot="5400000">
          <a:off x="2557315" y="3365754"/>
          <a:ext cx="473003" cy="402311"/>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55003A2-4AF9-4F9F-9B03-4FAA57459972}">
      <dsp:nvSpPr>
        <dsp:cNvPr id="0" name=""/>
        <dsp:cNvSpPr/>
      </dsp:nvSpPr>
      <dsp:spPr>
        <a:xfrm>
          <a:off x="3316822" y="807723"/>
          <a:ext cx="1998146" cy="321849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100000"/>
            </a:lnSpc>
            <a:spcBef>
              <a:spcPct val="0"/>
            </a:spcBef>
            <a:spcAft>
              <a:spcPct val="35000"/>
            </a:spcAft>
            <a:buNone/>
          </a:pPr>
          <a:r>
            <a:rPr lang="en-US" sz="1600" kern="1200" dirty="0"/>
            <a:t>When the developer is ready to get their changes integrated and ship their changes to the rest of the team, they push their local branch to a branch on the server and open a pull request.</a:t>
          </a:r>
        </a:p>
      </dsp:txBody>
      <dsp:txXfrm>
        <a:off x="3316822" y="807723"/>
        <a:ext cx="1998146" cy="3218490"/>
      </dsp:txXfrm>
    </dsp:sp>
    <dsp:sp modelId="{E703BDBA-2B26-47B9-8B30-3ABCED438452}">
      <dsp:nvSpPr>
        <dsp:cNvPr id="0" name=""/>
        <dsp:cNvSpPr/>
      </dsp:nvSpPr>
      <dsp:spPr>
        <a:xfrm>
          <a:off x="5556355" y="807723"/>
          <a:ext cx="2682075" cy="3218490"/>
        </a:xfrm>
        <a:prstGeom prst="roundRect">
          <a:avLst>
            <a:gd name="adj" fmla="val 5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b="1" kern="1200"/>
            <a:t>Pull Request</a:t>
          </a:r>
          <a:endParaRPr lang="en-US" sz="2800" kern="1200"/>
        </a:p>
      </dsp:txBody>
      <dsp:txXfrm rot="16200000">
        <a:off x="4504981" y="1859097"/>
        <a:ext cx="2639162" cy="536415"/>
      </dsp:txXfrm>
    </dsp:sp>
    <dsp:sp modelId="{DCE1C16F-1AA0-4023-851D-FDA876541C55}">
      <dsp:nvSpPr>
        <dsp:cNvPr id="0" name=""/>
        <dsp:cNvSpPr/>
      </dsp:nvSpPr>
      <dsp:spPr>
        <a:xfrm rot="5400000">
          <a:off x="5333264" y="3365754"/>
          <a:ext cx="473003" cy="402311"/>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CC4E0FE-ED15-4625-B4ED-CDC788870DBC}">
      <dsp:nvSpPr>
        <dsp:cNvPr id="0" name=""/>
        <dsp:cNvSpPr/>
      </dsp:nvSpPr>
      <dsp:spPr>
        <a:xfrm>
          <a:off x="6092770" y="807723"/>
          <a:ext cx="1998146" cy="321849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100000"/>
            </a:lnSpc>
            <a:spcBef>
              <a:spcPct val="0"/>
            </a:spcBef>
            <a:spcAft>
              <a:spcPct val="35000"/>
            </a:spcAft>
            <a:buNone/>
          </a:pPr>
          <a:r>
            <a:rPr lang="en-US" sz="1600" kern="1200" dirty="0"/>
            <a:t>We use Azure DevOps Pull Requests to control how developer's topic branches are merged into master.</a:t>
          </a:r>
        </a:p>
        <a:p>
          <a:pPr marL="0" lvl="0" indent="0" algn="l" defTabSz="711200">
            <a:lnSpc>
              <a:spcPct val="100000"/>
            </a:lnSpc>
            <a:spcBef>
              <a:spcPct val="0"/>
            </a:spcBef>
            <a:spcAft>
              <a:spcPct val="35000"/>
            </a:spcAft>
            <a:buNone/>
          </a:pPr>
          <a:r>
            <a:rPr lang="en-US" sz="1600" kern="1200" dirty="0"/>
            <a:t>Pull Requests </a:t>
          </a:r>
          <a:r>
            <a:rPr lang="en-US" sz="1600" i="1" kern="1200" dirty="0"/>
            <a:t>ensure that branch policies are satisfied</a:t>
          </a:r>
          <a:r>
            <a:rPr lang="en-US" sz="1600" kern="1200" dirty="0"/>
            <a:t>.</a:t>
          </a:r>
        </a:p>
        <a:p>
          <a:pPr marL="0" lvl="0" indent="0" algn="l" defTabSz="711200">
            <a:lnSpc>
              <a:spcPct val="100000"/>
            </a:lnSpc>
            <a:spcBef>
              <a:spcPct val="0"/>
            </a:spcBef>
            <a:spcAft>
              <a:spcPct val="35000"/>
            </a:spcAft>
            <a:buNone/>
          </a:pPr>
          <a:endParaRPr lang="en-US" sz="1600" kern="1200" dirty="0"/>
        </a:p>
      </dsp:txBody>
      <dsp:txXfrm>
        <a:off x="6092770" y="807723"/>
        <a:ext cx="1998146" cy="3218490"/>
      </dsp:txXfrm>
    </dsp:sp>
    <dsp:sp modelId="{1F27BC42-5DAC-4713-86E0-BDDA5AEB9027}">
      <dsp:nvSpPr>
        <dsp:cNvPr id="0" name=""/>
        <dsp:cNvSpPr/>
      </dsp:nvSpPr>
      <dsp:spPr>
        <a:xfrm>
          <a:off x="8332303" y="807723"/>
          <a:ext cx="2682075" cy="3218490"/>
        </a:xfrm>
        <a:prstGeom prst="roundRect">
          <a:avLst>
            <a:gd name="adj" fmla="val 5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b="1" kern="1200"/>
            <a:t>Merge</a:t>
          </a:r>
          <a:endParaRPr lang="en-US" sz="2800" kern="1200"/>
        </a:p>
      </dsp:txBody>
      <dsp:txXfrm rot="16200000">
        <a:off x="7280929" y="1859097"/>
        <a:ext cx="2639162" cy="536415"/>
      </dsp:txXfrm>
    </dsp:sp>
    <dsp:sp modelId="{768756A2-58AB-4B12-8E91-4A199857758D}">
      <dsp:nvSpPr>
        <dsp:cNvPr id="0" name=""/>
        <dsp:cNvSpPr/>
      </dsp:nvSpPr>
      <dsp:spPr>
        <a:xfrm rot="5400000">
          <a:off x="8109212" y="3365754"/>
          <a:ext cx="473003" cy="402311"/>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519138D-D032-4137-A3D4-FE552277168C}">
      <dsp:nvSpPr>
        <dsp:cNvPr id="0" name=""/>
        <dsp:cNvSpPr/>
      </dsp:nvSpPr>
      <dsp:spPr>
        <a:xfrm>
          <a:off x="8868718" y="807723"/>
          <a:ext cx="1998146" cy="321849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100000"/>
            </a:lnSpc>
            <a:spcBef>
              <a:spcPct val="0"/>
            </a:spcBef>
            <a:spcAft>
              <a:spcPct val="35000"/>
            </a:spcAft>
            <a:buNone/>
          </a:pPr>
          <a:r>
            <a:rPr lang="en-US" sz="1600" kern="1200" dirty="0"/>
            <a:t>Once all the build policies are satisfied and reviewers have signed off, then the pull request is completed. This means that the topic branch is merged into the main integration branch, master.</a:t>
          </a:r>
        </a:p>
      </dsp:txBody>
      <dsp:txXfrm>
        <a:off x="8868718" y="807723"/>
        <a:ext cx="1998146" cy="3218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4FE45-8D26-4D3B-9AA2-4084FA120FCA}">
      <dsp:nvSpPr>
        <dsp:cNvPr id="0" name=""/>
        <dsp:cNvSpPr/>
      </dsp:nvSpPr>
      <dsp:spPr>
        <a:xfrm>
          <a:off x="0" y="590"/>
          <a:ext cx="11018837" cy="13807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820BA-420A-4A5E-ADA1-79265029D3F2}">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DC4566-EE1F-4215-BE61-C24886136C4D}">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baseline="0"/>
            <a:t>Software Design Engineer Test (SDETs) and Software Test Engineer (STEs) merge.</a:t>
          </a:r>
          <a:endParaRPr lang="en-US" sz="2100" kern="1200"/>
        </a:p>
      </dsp:txBody>
      <dsp:txXfrm>
        <a:off x="1594810" y="590"/>
        <a:ext cx="9424027" cy="1380787"/>
      </dsp:txXfrm>
    </dsp:sp>
    <dsp:sp modelId="{A3AF8507-E973-4C66-AD4C-9895A9C7FD3C}">
      <dsp:nvSpPr>
        <dsp:cNvPr id="0" name=""/>
        <dsp:cNvSpPr/>
      </dsp:nvSpPr>
      <dsp:spPr>
        <a:xfrm>
          <a:off x="0" y="1726575"/>
          <a:ext cx="11018837" cy="13807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C6F482-EC90-44FC-95E9-367FDAE52A24}">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8A9FBC-7CFE-4228-9406-A26543C153CD}">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baseline="0"/>
            <a:t>A companywide decision was made to get rid of the STE roles and make SDETs accountable for not only developing tests but also running and maintaining automation.</a:t>
          </a:r>
          <a:endParaRPr lang="en-US" sz="2100" kern="1200"/>
        </a:p>
      </dsp:txBody>
      <dsp:txXfrm>
        <a:off x="1594810" y="1726575"/>
        <a:ext cx="9424027" cy="1380787"/>
      </dsp:txXfrm>
    </dsp:sp>
    <dsp:sp modelId="{0F9F1756-5209-4974-B60A-4C4EFACDAA7E}">
      <dsp:nvSpPr>
        <dsp:cNvPr id="0" name=""/>
        <dsp:cNvSpPr/>
      </dsp:nvSpPr>
      <dsp:spPr>
        <a:xfrm>
          <a:off x="0" y="3452559"/>
          <a:ext cx="11018837" cy="13807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44F91-6EE4-4194-9FA8-9FDA568ADD77}">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65F202-D48F-47D5-A286-BEA9121D441F}">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baseline="0"/>
            <a:t>This improved the model. It improved accountability and incentive on SDETs to write better and more automation. But the core problem remained. The SDETs couldn’t keep up with the code thrown over the wall.</a:t>
          </a:r>
          <a:endParaRPr lang="en-US" sz="2100" kern="1200"/>
        </a:p>
      </dsp:txBody>
      <dsp:txXfrm>
        <a:off x="1594810" y="3452559"/>
        <a:ext cx="9424027" cy="1380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86CA7-F23D-46C7-BBD4-E55DC21C22D7}">
      <dsp:nvSpPr>
        <dsp:cNvPr id="0" name=""/>
        <dsp:cNvSpPr/>
      </dsp:nvSpPr>
      <dsp:spPr>
        <a:xfrm>
          <a:off x="0" y="0"/>
          <a:ext cx="6243445" cy="130787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Shifting QA left = Testing early and often.</a:t>
          </a:r>
        </a:p>
      </dsp:txBody>
      <dsp:txXfrm>
        <a:off x="1379476" y="0"/>
        <a:ext cx="4863968" cy="1307879"/>
      </dsp:txXfrm>
    </dsp:sp>
    <dsp:sp modelId="{A69BE9A2-A6A5-4966-9BAA-509D048C4CF2}">
      <dsp:nvSpPr>
        <dsp:cNvPr id="0" name=""/>
        <dsp:cNvSpPr/>
      </dsp:nvSpPr>
      <dsp:spPr>
        <a:xfrm>
          <a:off x="130787" y="130787"/>
          <a:ext cx="1248689" cy="104630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3A5AB3-0FF0-4B60-8CA0-2EC2AAD84F01}">
      <dsp:nvSpPr>
        <dsp:cNvPr id="0" name=""/>
        <dsp:cNvSpPr/>
      </dsp:nvSpPr>
      <dsp:spPr>
        <a:xfrm>
          <a:off x="0" y="1438667"/>
          <a:ext cx="6243445" cy="130787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Shifting acceptance/user testing right = Production is a test ground.</a:t>
          </a:r>
        </a:p>
      </dsp:txBody>
      <dsp:txXfrm>
        <a:off x="1379476" y="1438667"/>
        <a:ext cx="4863968" cy="1307879"/>
      </dsp:txXfrm>
    </dsp:sp>
    <dsp:sp modelId="{24FDF6CE-32DF-4D3A-902B-F55FE6475FD9}">
      <dsp:nvSpPr>
        <dsp:cNvPr id="0" name=""/>
        <dsp:cNvSpPr/>
      </dsp:nvSpPr>
      <dsp:spPr>
        <a:xfrm>
          <a:off x="130787" y="1569455"/>
          <a:ext cx="1248689" cy="104630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41187-086E-43B2-9783-9F2FAA40A303}">
      <dsp:nvSpPr>
        <dsp:cNvPr id="0" name=""/>
        <dsp:cNvSpPr/>
      </dsp:nvSpPr>
      <dsp:spPr>
        <a:xfrm>
          <a:off x="0" y="415593"/>
          <a:ext cx="5211762" cy="1842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4491" tIns="312420" rIns="40449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L0 – Broad class of fast in-memory unit tests. An L0 test is a unit test to most people. That is a test that depends on code in the assembly under test and nothing else. </a:t>
          </a:r>
          <a:r>
            <a:rPr lang="en-US" sz="1500" b="1" kern="1200" dirty="0"/>
            <a:t>&lt;60ms execution.</a:t>
          </a:r>
        </a:p>
        <a:p>
          <a:pPr marL="114300" lvl="1" indent="-114300" algn="l" defTabSz="666750">
            <a:lnSpc>
              <a:spcPct val="90000"/>
            </a:lnSpc>
            <a:spcBef>
              <a:spcPct val="0"/>
            </a:spcBef>
            <a:spcAft>
              <a:spcPct val="15000"/>
            </a:spcAft>
            <a:buChar char="•"/>
          </a:pPr>
          <a:r>
            <a:rPr lang="en-US" sz="1500" kern="1200" dirty="0"/>
            <a:t>L1 – A L1 test might require the assembly plus SQL or the file system. </a:t>
          </a:r>
          <a:r>
            <a:rPr lang="en-US" sz="1500" b="1" kern="1200" dirty="0"/>
            <a:t>~&lt;400ms execution, not &gt;2s.</a:t>
          </a:r>
        </a:p>
      </dsp:txBody>
      <dsp:txXfrm>
        <a:off x="0" y="415593"/>
        <a:ext cx="5211762" cy="1842750"/>
      </dsp:txXfrm>
    </dsp:sp>
    <dsp:sp modelId="{4B138727-09C5-4D93-B879-E1DC588DA3A8}">
      <dsp:nvSpPr>
        <dsp:cNvPr id="0" name=""/>
        <dsp:cNvSpPr/>
      </dsp:nvSpPr>
      <dsp:spPr>
        <a:xfrm>
          <a:off x="260588" y="194193"/>
          <a:ext cx="3648234" cy="4428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895" tIns="0" rIns="137895" bIns="0" numCol="1" spcCol="1270" anchor="ctr" anchorCtr="0">
          <a:noAutofit/>
        </a:bodyPr>
        <a:lstStyle/>
        <a:p>
          <a:pPr marL="0" lvl="0" indent="0" algn="l" defTabSz="666750">
            <a:lnSpc>
              <a:spcPct val="90000"/>
            </a:lnSpc>
            <a:spcBef>
              <a:spcPct val="0"/>
            </a:spcBef>
            <a:spcAft>
              <a:spcPct val="35000"/>
            </a:spcAft>
            <a:buNone/>
          </a:pPr>
          <a:r>
            <a:rPr lang="en-US" sz="1500" b="1" kern="1200" dirty="0"/>
            <a:t>L0/L1 – Unit tests</a:t>
          </a:r>
          <a:endParaRPr lang="en-US" sz="1500" kern="1200" dirty="0"/>
        </a:p>
      </dsp:txBody>
      <dsp:txXfrm>
        <a:off x="282204" y="215809"/>
        <a:ext cx="3605002" cy="399568"/>
      </dsp:txXfrm>
    </dsp:sp>
    <dsp:sp modelId="{95E3AB1F-A1EF-413C-B5FA-F506F9219518}">
      <dsp:nvSpPr>
        <dsp:cNvPr id="0" name=""/>
        <dsp:cNvSpPr/>
      </dsp:nvSpPr>
      <dsp:spPr>
        <a:xfrm>
          <a:off x="0" y="2560744"/>
          <a:ext cx="5211762" cy="207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4491" tIns="312420" rIns="40449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L2 – Functional tests run against “testable” service deployment. It is a functional test category that requires a service deployment but may have key service dependencies stubbed out in some way.</a:t>
          </a:r>
        </a:p>
        <a:p>
          <a:pPr marL="114300" lvl="1" indent="-114300" algn="l" defTabSz="666750">
            <a:lnSpc>
              <a:spcPct val="90000"/>
            </a:lnSpc>
            <a:spcBef>
              <a:spcPct val="0"/>
            </a:spcBef>
            <a:spcAft>
              <a:spcPct val="15000"/>
            </a:spcAft>
            <a:buChar char="•"/>
          </a:pPr>
          <a:r>
            <a:rPr lang="en-US" sz="1500" kern="1200" dirty="0"/>
            <a:t>L3 – This is a restricted class of integration tests that run against production. They require a full product deployment.</a:t>
          </a:r>
        </a:p>
      </dsp:txBody>
      <dsp:txXfrm>
        <a:off x="0" y="2560744"/>
        <a:ext cx="5211762" cy="2079000"/>
      </dsp:txXfrm>
    </dsp:sp>
    <dsp:sp modelId="{B94D881F-D2F5-44C1-B79A-EA00B5F3FCAE}">
      <dsp:nvSpPr>
        <dsp:cNvPr id="0" name=""/>
        <dsp:cNvSpPr/>
      </dsp:nvSpPr>
      <dsp:spPr>
        <a:xfrm>
          <a:off x="260588" y="2339344"/>
          <a:ext cx="3648234" cy="4428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895" tIns="0" rIns="137895" bIns="0" numCol="1" spcCol="1270" anchor="ctr" anchorCtr="0">
          <a:noAutofit/>
        </a:bodyPr>
        <a:lstStyle/>
        <a:p>
          <a:pPr marL="0" lvl="0" indent="0" algn="l" defTabSz="666750">
            <a:lnSpc>
              <a:spcPct val="90000"/>
            </a:lnSpc>
            <a:spcBef>
              <a:spcPct val="0"/>
            </a:spcBef>
            <a:spcAft>
              <a:spcPct val="35000"/>
            </a:spcAft>
            <a:buNone/>
          </a:pPr>
          <a:r>
            <a:rPr lang="en-US" sz="1500" b="1" kern="1200"/>
            <a:t>L2/L3 – Functional tests</a:t>
          </a:r>
          <a:endParaRPr lang="en-US" sz="1500" kern="1200"/>
        </a:p>
      </dsp:txBody>
      <dsp:txXfrm>
        <a:off x="282204" y="2360960"/>
        <a:ext cx="3605002" cy="39956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10/31/2019 5:34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10/31/2019 5:34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4171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40353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58781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10401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And, we see the evidence of this in many different ways.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the #1 developer platform on the planet with over 31M developers and growing on our platform.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the largest code repository in the world with over 100M repositories hosted.</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lvl="0" indent="-171450" algn="l" defTabSz="457200" rtl="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10/31/2019 5:34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4374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five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Boards to Plan</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 Pipelines, Test Plans and Artifacts </a:t>
            </a:r>
            <a:r>
              <a:rPr lang="en-US" sz="1400" b="0" kern="1200">
                <a:solidFill>
                  <a:schemeClr val="tx1"/>
                </a:solidFill>
                <a:effectLst/>
                <a:latin typeface="Segoe UI Light" pitchFamily="34" charset="0"/>
                <a:ea typeface="+mn-ea"/>
                <a:cs typeface="+mn-cs"/>
              </a:rPr>
              <a:t>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623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a:t>Not only do you get the most productive Developer and DevOps tools and platforms with GitHub and Microsoft Azure</a:t>
            </a:r>
          </a:p>
          <a:p>
            <a:pPr marL="285750" indent="-285750">
              <a:buFont typeface="Arial" panose="020B0604020202020204" pitchFamily="34" charset="0"/>
              <a:buChar char="•"/>
            </a:pPr>
            <a:r>
              <a:rPr lang="en-US" sz="1400"/>
              <a:t>But, because these are integrated with Microsoft Azure, you can deploy to and take advantage of our 140+ services that we have for your use</a:t>
            </a:r>
          </a:p>
          <a:p>
            <a:pPr marL="285750" indent="-285750">
              <a:buFont typeface="Arial" panose="020B0604020202020204" pitchFamily="34" charset="0"/>
              <a:buChar char="•"/>
            </a:pPr>
            <a:r>
              <a:rPr lang="en-US" sz="1400"/>
              <a:t>This is not a complete listing of all the of the services, but highlights some of the key/main areas that you can utilize to accelerate your innovation</a:t>
            </a:r>
          </a:p>
          <a:p>
            <a:pPr marL="752094" lvl="1" indent="-285750">
              <a:buFont typeface="Arial" panose="020B0604020202020204" pitchFamily="34" charset="0"/>
              <a:buChar char="•"/>
            </a:pPr>
            <a:r>
              <a:rPr lang="en-US" sz="1400"/>
              <a:t>You can deploy to our core infrastructure, or advanced platform as service workloads such as Azure Functions and Azure Kubernetes service</a:t>
            </a:r>
          </a:p>
          <a:p>
            <a:pPr marL="752094" lvl="1" indent="-285750">
              <a:buFont typeface="Arial" panose="020B0604020202020204" pitchFamily="34" charset="0"/>
              <a:buChar char="•"/>
            </a:pPr>
            <a:r>
              <a:rPr lang="en-US" sz="1400"/>
              <a:t>As well as leverage Microsoft and open source data solutions, AI and cognitive services</a:t>
            </a:r>
          </a:p>
          <a:p>
            <a:pPr marL="752094" lvl="1" indent="-285750">
              <a:buFont typeface="Arial" panose="020B0604020202020204" pitchFamily="34" charset="0"/>
              <a:buChar char="•"/>
            </a:pPr>
            <a:r>
              <a:rPr lang="en-US" sz="1400"/>
              <a:t>As well as extending your applications across Azure Stack and Hybrid deployments</a:t>
            </a:r>
          </a:p>
          <a:p>
            <a:pPr marL="285750"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2685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Modern software development is more than Agile and DevOps, it is about changing the way that your development teams communicate and collaborate to create better software faster.  </a:t>
            </a:r>
          </a:p>
          <a:p>
            <a:pPr lvl="1"/>
            <a:r>
              <a:rPr lang="en-US" sz="1200" kern="1200">
                <a:solidFill>
                  <a:schemeClr val="tx1"/>
                </a:solidFill>
                <a:effectLst/>
                <a:latin typeface="+mn-lt"/>
                <a:ea typeface="+mn-ea"/>
                <a:cs typeface="+mn-cs"/>
              </a:rPr>
              <a:t>If you want to do more than simply refactor your applications to run on cloud resources, you need to change the way that you work.  </a:t>
            </a:r>
          </a:p>
          <a:p>
            <a:pPr lvl="1"/>
            <a:r>
              <a:rPr lang="en-US" sz="1200" kern="1200">
                <a:solidFill>
                  <a:schemeClr val="tx1"/>
                </a:solidFill>
                <a:effectLst/>
                <a:latin typeface="+mn-lt"/>
                <a:ea typeface="+mn-ea"/>
                <a:cs typeface="+mn-cs"/>
              </a:rPr>
              <a:t>You need to be more collaborative, shift development activities closer to business outcomes, streamline your workflows, and give the developers more power to affect change.  </a:t>
            </a:r>
          </a:p>
          <a:p>
            <a:r>
              <a:rPr lang="en-US" sz="1200" kern="1200">
                <a:solidFill>
                  <a:schemeClr val="tx1"/>
                </a:solidFill>
                <a:effectLst/>
                <a:latin typeface="+mn-lt"/>
                <a:ea typeface="+mn-ea"/>
                <a:cs typeface="+mn-cs"/>
              </a:rPr>
              <a:t>Second, you need to leverage the open source communities.  </a:t>
            </a:r>
          </a:p>
          <a:p>
            <a:pPr lvl="1"/>
            <a:r>
              <a:rPr lang="en-US" sz="1200" kern="1200">
                <a:solidFill>
                  <a:schemeClr val="tx1"/>
                </a:solidFill>
                <a:effectLst/>
                <a:latin typeface="+mn-lt"/>
                <a:ea typeface="+mn-ea"/>
                <a:cs typeface="+mn-cs"/>
              </a:rPr>
              <a:t>Not just for the code that they create that will help you assemble apps and ship faster, but also for data and insights, and the best practices that help you work faster.  </a:t>
            </a:r>
          </a:p>
          <a:p>
            <a:pPr lvl="1"/>
            <a:r>
              <a:rPr lang="en-US" sz="1200" kern="1200">
                <a:solidFill>
                  <a:schemeClr val="tx1"/>
                </a:solidFill>
                <a:effectLst/>
                <a:latin typeface="+mn-lt"/>
                <a:ea typeface="+mn-ea"/>
                <a:cs typeface="+mn-cs"/>
              </a:rPr>
              <a:t>Taking these principles and applying them to your own organization will help you learn to leverage your own code more effectively, and ship change faster.</a:t>
            </a:r>
          </a:p>
          <a:p>
            <a:r>
              <a:rPr lang="en-US" sz="1200" kern="1200">
                <a:solidFill>
                  <a:schemeClr val="tx1"/>
                </a:solidFill>
                <a:effectLst/>
                <a:latin typeface="+mn-lt"/>
                <a:ea typeface="+mn-ea"/>
                <a:cs typeface="+mn-cs"/>
              </a:rPr>
              <a:t>And of course it needs to include Security and Trust.  </a:t>
            </a:r>
          </a:p>
          <a:p>
            <a:pPr lvl="1"/>
            <a:r>
              <a:rPr lang="en-US" sz="1200" kern="1200">
                <a:solidFill>
                  <a:schemeClr val="tx1"/>
                </a:solidFill>
                <a:effectLst/>
                <a:latin typeface="+mn-lt"/>
                <a:ea typeface="+mn-ea"/>
                <a:cs typeface="+mn-cs"/>
              </a:rPr>
              <a:t>Security needs to be part of the process from the start.  </a:t>
            </a:r>
          </a:p>
          <a:p>
            <a:pPr lvl="1"/>
            <a:r>
              <a:rPr lang="en-US" sz="1200" kern="1200">
                <a:solidFill>
                  <a:schemeClr val="tx1"/>
                </a:solidFill>
                <a:effectLst/>
                <a:latin typeface="+mn-lt"/>
                <a:ea typeface="+mn-ea"/>
                <a:cs typeface="+mn-cs"/>
              </a:rPr>
              <a:t>As software vulnerabilities have tripled in the last three years alone (source: NIST NVDB) you need to design for security, scan frequently, and remediate quickly.  </a:t>
            </a:r>
          </a:p>
          <a:p>
            <a:pPr lvl="1"/>
            <a:r>
              <a:rPr lang="en-US" sz="1200" kern="1200">
                <a:solidFill>
                  <a:schemeClr val="tx1"/>
                </a:solidFill>
                <a:effectLst/>
                <a:latin typeface="+mn-lt"/>
                <a:ea typeface="+mn-ea"/>
                <a:cs typeface="+mn-cs"/>
              </a:rPr>
              <a:t>A software vulnerability is like a bug—the earlier you catch it, the cheaper it is to fix.  </a:t>
            </a:r>
          </a:p>
          <a:p>
            <a:pPr lvl="1"/>
            <a:r>
              <a:rPr lang="en-US" sz="1200" kern="1200">
                <a:solidFill>
                  <a:schemeClr val="tx1"/>
                </a:solidFill>
                <a:effectLst/>
                <a:latin typeface="+mn-lt"/>
                <a:ea typeface="+mn-ea"/>
                <a:cs typeface="+mn-cs"/>
              </a:rPr>
              <a:t>You also need to trust your tools or services to be secure.  The last thing you need is to have your data leaked because your tool or service wasn’t doing its job.   </a:t>
            </a:r>
          </a:p>
          <a:p>
            <a:endParaRPr lang="en-US"/>
          </a:p>
        </p:txBody>
      </p:sp>
      <p:sp>
        <p:nvSpPr>
          <p:cNvPr id="4" name="Slide Number Placeholder 3"/>
          <p:cNvSpPr>
            <a:spLocks noGrp="1"/>
          </p:cNvSpPr>
          <p:nvPr>
            <p:ph type="sldNum" sz="quarter" idx="10"/>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3AB7B57-3AD4-0D4F-867F-EA7E90740D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6567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8970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518501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https://www.azuredevopslabs.com/labs/vstsextend/selenium/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19462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629870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393075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205454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 how many of you have used an Azure release pipeline?</a:t>
            </a:r>
          </a:p>
          <a:p>
            <a:r>
              <a:rPr lang="en-US" dirty="0"/>
              <a:t>Of those, how many of you believe that you need a separate pipeline for each distinct environment?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92869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159795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lab, cover gate controls.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10/31/2019 5:34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436789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63515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34007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828088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https://docs.microsoft.com/en-us/azure/devops/artifacts/?view=azure-devops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10/31/2019 5:34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457978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10/31/2019 5:34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705702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882901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475389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683547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10/31/2019 5:34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28096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6536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31034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6376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10/31/2019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581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8E7FB2D1-8BC9-46F5-BA46-540E0C64CF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466A0DB4-F42F-46F2-9F83-7111C07354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B8B01D1D-FC0A-46EF-AA25-E4AA5BD03D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97D746A4-1199-456E-8CB9-9FFE1F31269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185190"/>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851502993"/>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710102"/>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683119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7.xml"/><Relationship Id="rId7" Type="http://schemas.openxmlformats.org/officeDocument/2006/relationships/image" Target="../media/image1.emf"/><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theme" Target="../theme/theme3.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9.emf"/><Relationship Id="rId5" Type="http://schemas.openxmlformats.org/officeDocument/2006/relationships/theme" Target="../theme/theme4.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4" r:id="rId1"/>
    <p:sldLayoutId id="2147484803" r:id="rId2"/>
    <p:sldLayoutId id="2147484802" r:id="rId3"/>
    <p:sldLayoutId id="2147484801" r:id="rId4"/>
    <p:sldLayoutId id="2147484800"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3045202"/>
      </p:ext>
    </p:extLst>
  </p:cSld>
  <p:clrMap bg1="lt1" tx1="dk1" bg2="lt2" tx2="dk2" accent1="accent1" accent2="accent2" accent3="accent3" accent4="accent4" accent5="accent5" accent6="accent6" hlink="hlink" folHlink="folHlink"/>
  <p:sldLayoutIdLst>
    <p:sldLayoutId id="2147483664" r:id="rId1"/>
    <p:sldLayoutId id="2147483687" r:id="rId2"/>
    <p:sldLayoutId id="2147483667" r:id="rId3"/>
    <p:sldLayoutId id="2147483670" r:id="rId4"/>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zuredevopslabs.com/labs/azuredevops/agile" TargetMode="External"/><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ideo" Target="https://www.youtube.com/embed/ppzIBIQz_KY?start=1154&amp;feature=oembed" TargetMode="Externa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hyperlink" Target="http://stackoverflow.com/research/developer-survey-2015#tech-sourcecontro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dev.azure.com/" TargetMode="Externa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1.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7.emf"/><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52.tiff"/><Relationship Id="rId2" Type="http://schemas.openxmlformats.org/officeDocument/2006/relationships/notesSlide" Target="../notesSlides/notesSlide16.xml"/><Relationship Id="rId1" Type="http://schemas.openxmlformats.org/officeDocument/2006/relationships/slideLayout" Target="../slideLayouts/slideLayout70.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s>
</file>

<file path=ppt/slides/_rels/slide28.xml.rels><?xml version="1.0" encoding="UTF-8" standalone="yes"?>
<Relationships xmlns="http://schemas.openxmlformats.org/package/2006/relationships"><Relationship Id="rId3" Type="http://schemas.openxmlformats.org/officeDocument/2006/relationships/hyperlink" Target="https://www.azuredevopslabs.com/labs/azuredevops/git/" TargetMode="External"/><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devops/learn/devops-at-microsoft/eliminating-flaky-tests"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hyperlink" Target="https://docs.microsoft.com/en-us/azure/devops/learn/devops-at-microsoft/shift-right-test-production"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azuredevopslabs.com/labs/azuredevops/testmanagement/" TargetMode="Externa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devops/pipelines/yaml-schema?view=azure-devops&amp;tabs=schema#triggers"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azuredevopslabs.com/labs/azuredevops/continuousintegration" TargetMode="Externa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aka.ms/PartsUnlimitedArm" TargetMode="External"/><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hyperlink" Target="https://www.azuredevopslabs.com/labs/azuredevops/continuousdeployment"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hyperlink" Target="https://aka.ms/devop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zuredevopslabs.com/labs/vstsextend/terraform/" TargetMode="Externa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zuredevopslabs.com/labs/azuredevops/packagemanagement/" TargetMode="Externa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azuredevopslabs.com/labs/azuredevops/appinsights/" TargetMode="Externa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video" Target="https://www.youtube.com/embed/X4uziBlC728?feature=oembed" TargetMode="External"/><Relationship Id="rId4" Type="http://schemas.openxmlformats.org/officeDocument/2006/relationships/image" Target="../media/image23.jpeg"/></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zure/billing-buy-sign-up-azure-subscription" TargetMode="External"/><Relationship Id="rId7" Type="http://schemas.openxmlformats.org/officeDocument/2006/relationships/hyperlink" Target="https://docs.microsoft.com/en-us/azure/azure-subscription-service-limits"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docs.microsoft.com/en-us/azure/azure-resource-manager/resources-without-rg-limit" TargetMode="External"/><Relationship Id="rId5" Type="http://schemas.openxmlformats.org/officeDocument/2006/relationships/hyperlink" Target="https://docs.microsoft.com/en-us/azure/azure-resource-manager/resource-group-overview#resource-groups" TargetMode="External"/><Relationship Id="rId4" Type="http://schemas.openxmlformats.org/officeDocument/2006/relationships/hyperlink" Target="https://docs.microsoft.com/en-us/azure/storage/common/storage-create-storage-account"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azuredevopslabs.com/" TargetMode="External"/><Relationship Id="rId2" Type="http://schemas.openxmlformats.org/officeDocument/2006/relationships/hyperlink" Target="https://aka.ms/devops" TargetMode="External"/><Relationship Id="rId1" Type="http://schemas.openxmlformats.org/officeDocument/2006/relationships/slideLayout" Target="../slideLayouts/slideLayout3.xml"/><Relationship Id="rId4" Type="http://schemas.openxmlformats.org/officeDocument/2006/relationships/hyperlink" Target="https://docs.microsoft.com/en-us/azure/devops/"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hyperlink" Target="https://trunkbaseddevelopment.co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9AEC-CB62-436D-86FD-9BA70CBFD744}"/>
              </a:ext>
            </a:extLst>
          </p:cNvPr>
          <p:cNvSpPr>
            <a:spLocks noGrp="1"/>
          </p:cNvSpPr>
          <p:nvPr>
            <p:ph type="title"/>
          </p:nvPr>
        </p:nvSpPr>
        <p:spPr>
          <a:xfrm>
            <a:off x="740548" y="1359443"/>
            <a:ext cx="9144000" cy="553998"/>
          </a:xfrm>
        </p:spPr>
        <p:txBody>
          <a:bodyPr/>
          <a:lstStyle/>
          <a:p>
            <a:r>
              <a:rPr lang="en-US" dirty="0"/>
              <a:t>Good morning! While we wait to begin…</a:t>
            </a:r>
          </a:p>
        </p:txBody>
      </p:sp>
      <p:sp>
        <p:nvSpPr>
          <p:cNvPr id="3" name="Text Placeholder 2">
            <a:extLst>
              <a:ext uri="{FF2B5EF4-FFF2-40B4-BE49-F238E27FC236}">
                <a16:creationId xmlns:a16="http://schemas.microsoft.com/office/drawing/2014/main" id="{0810CE8A-F8F3-469A-8A75-8F8541B669DA}"/>
              </a:ext>
            </a:extLst>
          </p:cNvPr>
          <p:cNvSpPr>
            <a:spLocks noGrp="1"/>
          </p:cNvSpPr>
          <p:nvPr>
            <p:ph type="body" sz="quarter" idx="12"/>
          </p:nvPr>
        </p:nvSpPr>
        <p:spPr>
          <a:xfrm>
            <a:off x="740548" y="2250467"/>
            <a:ext cx="9144000" cy="4721292"/>
          </a:xfrm>
        </p:spPr>
        <p:txBody>
          <a:bodyPr/>
          <a:lstStyle/>
          <a:p>
            <a:pPr marL="342900" indent="-342900">
              <a:buFont typeface="Arial" panose="020B0604020202020204" pitchFamily="34" charset="0"/>
              <a:buChar char="•"/>
            </a:pPr>
            <a:r>
              <a:rPr lang="en-US" sz="3200" dirty="0"/>
              <a:t>Connect to WIFI: </a:t>
            </a:r>
          </a:p>
          <a:p>
            <a:pPr marL="800100" lvl="1" indent="-342900">
              <a:buFont typeface="Arial" panose="020B0604020202020204" pitchFamily="34" charset="0"/>
              <a:buChar char="•"/>
            </a:pPr>
            <a:r>
              <a:rPr lang="en-US" sz="3000" dirty="0"/>
              <a:t>Network: </a:t>
            </a:r>
            <a:r>
              <a:rPr lang="en-US" sz="3000" b="1" dirty="0" err="1"/>
              <a:t>MSFTGuest</a:t>
            </a:r>
            <a:endParaRPr lang="en-US" sz="3000" b="1" dirty="0"/>
          </a:p>
          <a:p>
            <a:pPr marL="800100" lvl="1" indent="-342900">
              <a:buFont typeface="Arial" panose="020B0604020202020204" pitchFamily="34" charset="0"/>
              <a:buChar char="•"/>
            </a:pPr>
            <a:r>
              <a:rPr lang="en-US" sz="3000" dirty="0"/>
              <a:t>Event Code: </a:t>
            </a:r>
            <a:r>
              <a:rPr lang="en-US" sz="2400" b="1" dirty="0" err="1"/>
              <a:t>mseventXXXXX</a:t>
            </a:r>
            <a:endParaRPr lang="en-US" sz="2400" b="1" dirty="0"/>
          </a:p>
          <a:p>
            <a:pPr marL="800100" lvl="1" indent="-342900">
              <a:buFont typeface="Arial" panose="020B0604020202020204" pitchFamily="34" charset="0"/>
              <a:buChar char="•"/>
            </a:pPr>
            <a:r>
              <a:rPr lang="en-US" sz="2400" dirty="0"/>
              <a:t>If you have trouble getting to the connection page, try: </a:t>
            </a:r>
            <a:r>
              <a:rPr lang="en-US" sz="2400" u="sng" dirty="0"/>
              <a:t>www.msftconnecttest.com/redirect</a:t>
            </a:r>
          </a:p>
          <a:p>
            <a:pPr marL="342900" indent="-342900">
              <a:buFont typeface="Arial" panose="020B0604020202020204" pitchFamily="34" charset="0"/>
              <a:buChar char="•"/>
            </a:pPr>
            <a:r>
              <a:rPr lang="en-US" sz="3200" dirty="0"/>
              <a:t>Ensure your subscription is setup using the pass provided.</a:t>
            </a:r>
          </a:p>
          <a:p>
            <a:pPr marL="342900" indent="-342900">
              <a:buFont typeface="Arial" panose="020B0604020202020204" pitchFamily="34" charset="0"/>
              <a:buChar char="•"/>
            </a:pPr>
            <a:r>
              <a:rPr lang="en-US" sz="3200" dirty="0"/>
              <a:t>Ensure you have Visual Studio or VS Code installed.</a:t>
            </a:r>
          </a:p>
          <a:p>
            <a:endParaRPr lang="en-US" dirty="0"/>
          </a:p>
        </p:txBody>
      </p:sp>
    </p:spTree>
    <p:extLst>
      <p:ext uri="{BB962C8B-B14F-4D97-AF65-F5344CB8AC3E}">
        <p14:creationId xmlns:p14="http://schemas.microsoft.com/office/powerpoint/2010/main" val="40106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Boards: Agile Project Management</a:t>
            </a:r>
          </a:p>
        </p:txBody>
      </p:sp>
      <p:pic>
        <p:nvPicPr>
          <p:cNvPr id="2" name="Picture 1">
            <a:extLst>
              <a:ext uri="{FF2B5EF4-FFF2-40B4-BE49-F238E27FC236}">
                <a16:creationId xmlns:a16="http://schemas.microsoft.com/office/drawing/2014/main" id="{D9985BF3-FF61-466F-A174-35B492187ACA}"/>
              </a:ext>
            </a:extLst>
          </p:cNvPr>
          <p:cNvPicPr>
            <a:picLocks noChangeAspect="1"/>
          </p:cNvPicPr>
          <p:nvPr/>
        </p:nvPicPr>
        <p:blipFill>
          <a:blip r:embed="rId3"/>
          <a:stretch>
            <a:fillRect/>
          </a:stretch>
        </p:blipFill>
        <p:spPr>
          <a:xfrm>
            <a:off x="6389688" y="1764189"/>
            <a:ext cx="5219700" cy="4175760"/>
          </a:xfrm>
          <a:prstGeom prst="rect">
            <a:avLst/>
          </a:prstGeom>
          <a:noFill/>
          <a:ln>
            <a:noFill/>
          </a:ln>
          <a:effectLst>
            <a:outerShdw blurRad="190500" algn="tl" rotWithShape="0">
              <a:srgbClr val="000000">
                <a:alpha val="70000"/>
              </a:srgbClr>
            </a:outerShdw>
          </a:effectLst>
        </p:spPr>
      </p:pic>
      <p:sp>
        <p:nvSpPr>
          <p:cNvPr id="4" name="Content Placeholder 3">
            <a:extLst>
              <a:ext uri="{FF2B5EF4-FFF2-40B4-BE49-F238E27FC236}">
                <a16:creationId xmlns:a16="http://schemas.microsoft.com/office/drawing/2014/main" id="{A1317D3C-D18B-4073-A7D8-808D073DC7AD}"/>
              </a:ext>
            </a:extLst>
          </p:cNvPr>
          <p:cNvSpPr>
            <a:spLocks noGrp="1"/>
          </p:cNvSpPr>
          <p:nvPr>
            <p:ph sz="quarter" idx="12"/>
          </p:nvPr>
        </p:nvSpPr>
        <p:spPr>
          <a:xfrm>
            <a:off x="582612" y="2086678"/>
            <a:ext cx="5211763" cy="2092881"/>
          </a:xfrm>
        </p:spPr>
        <p:txBody>
          <a:bodyPr/>
          <a:lstStyle/>
          <a:p>
            <a:r>
              <a:rPr lang="en-US" dirty="0"/>
              <a:t>Track work</a:t>
            </a:r>
          </a:p>
          <a:p>
            <a:pPr lvl="1"/>
            <a:r>
              <a:rPr lang="en-US" dirty="0"/>
              <a:t>Kanban boards provide easy, visual swim lanes to mange active work</a:t>
            </a:r>
          </a:p>
          <a:p>
            <a:pPr lvl="1"/>
            <a:r>
              <a:rPr lang="en-US" dirty="0"/>
              <a:t>Backlogs enable teams and project managers to plan, prioritize, and commit future features and track open issues</a:t>
            </a:r>
          </a:p>
        </p:txBody>
      </p:sp>
    </p:spTree>
    <p:extLst>
      <p:ext uri="{BB962C8B-B14F-4D97-AF65-F5344CB8AC3E}">
        <p14:creationId xmlns:p14="http://schemas.microsoft.com/office/powerpoint/2010/main" val="13995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0435-0911-4E2E-ABB7-64D9970153DF}"/>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gradFill>
                  <a:gsLst>
                    <a:gs pos="1250">
                      <a:schemeClr val="tx1"/>
                    </a:gs>
                    <a:gs pos="100000">
                      <a:schemeClr val="tx1"/>
                    </a:gs>
                  </a:gsLst>
                  <a:lin ang="5400000" scaled="0"/>
                </a:gradFill>
              </a:rPr>
              <a:t>Agile Board: Management Dashboards</a:t>
            </a:r>
          </a:p>
        </p:txBody>
      </p:sp>
      <p:sp>
        <p:nvSpPr>
          <p:cNvPr id="3" name="Content Placeholder 2">
            <a:extLst>
              <a:ext uri="{FF2B5EF4-FFF2-40B4-BE49-F238E27FC236}">
                <a16:creationId xmlns:a16="http://schemas.microsoft.com/office/drawing/2014/main" id="{4F115E24-7802-45B0-8DE8-19D61CE35DF7}"/>
              </a:ext>
            </a:extLst>
          </p:cNvPr>
          <p:cNvSpPr>
            <a:spLocks noGrp="1"/>
          </p:cNvSpPr>
          <p:nvPr>
            <p:ph type="body" sz="quarter" idx="13"/>
          </p:nvPr>
        </p:nvSpPr>
        <p:spPr>
          <a:xfrm>
            <a:off x="8115300" y="2017713"/>
            <a:ext cx="3494088" cy="4251325"/>
          </a:xfrm>
          <a:prstGeom prst="rect">
            <a:avLst/>
          </a:prstGeom>
        </p:spPr>
        <p:txBody>
          <a:bodyPr wrap="square">
            <a:normAutofit/>
          </a:bodyPr>
          <a:lstStyle/>
          <a:p>
            <a:r>
              <a:rPr lang="en-US" sz="2000">
                <a:gradFill>
                  <a:gsLst>
                    <a:gs pos="1250">
                      <a:schemeClr val="tx1"/>
                    </a:gs>
                    <a:gs pos="100000">
                      <a:schemeClr val="tx1"/>
                    </a:gs>
                  </a:gsLst>
                  <a:lin ang="5400000" scaled="0"/>
                </a:gradFill>
              </a:rPr>
              <a:t>Visualize</a:t>
            </a:r>
          </a:p>
          <a:p>
            <a:pPr lvl="1"/>
            <a:r>
              <a:rPr lang="en-US" sz="2000">
                <a:gradFill>
                  <a:gsLst>
                    <a:gs pos="1250">
                      <a:schemeClr val="tx1"/>
                    </a:gs>
                    <a:gs pos="100000">
                      <a:schemeClr val="tx1"/>
                    </a:gs>
                  </a:gsLst>
                  <a:lin ang="5400000" scaled="0"/>
                </a:gradFill>
              </a:rPr>
              <a:t>Bugs</a:t>
            </a:r>
          </a:p>
          <a:p>
            <a:pPr lvl="1"/>
            <a:r>
              <a:rPr lang="en-US" sz="2000">
                <a:gradFill>
                  <a:gsLst>
                    <a:gs pos="1250">
                      <a:schemeClr val="tx1"/>
                    </a:gs>
                    <a:gs pos="100000">
                      <a:schemeClr val="tx1"/>
                    </a:gs>
                  </a:gsLst>
                  <a:lin ang="5400000" scaled="0"/>
                </a:gradFill>
              </a:rPr>
              <a:t>WIP</a:t>
            </a:r>
          </a:p>
          <a:p>
            <a:pPr lvl="1"/>
            <a:r>
              <a:rPr lang="en-US" sz="2000">
                <a:gradFill>
                  <a:gsLst>
                    <a:gs pos="1250">
                      <a:schemeClr val="tx1"/>
                    </a:gs>
                    <a:gs pos="100000">
                      <a:schemeClr val="tx1"/>
                    </a:gs>
                  </a:gsLst>
                  <a:lin ang="5400000" scaled="0"/>
                </a:gradFill>
              </a:rPr>
              <a:t>Assignment</a:t>
            </a:r>
          </a:p>
          <a:p>
            <a:pPr lvl="1"/>
            <a:r>
              <a:rPr lang="en-US" sz="2000">
                <a:gradFill>
                  <a:gsLst>
                    <a:gs pos="1250">
                      <a:schemeClr val="tx1"/>
                    </a:gs>
                    <a:gs pos="100000">
                      <a:schemeClr val="tx1"/>
                    </a:gs>
                  </a:gsLst>
                  <a:lin ang="5400000" scaled="0"/>
                </a:gradFill>
              </a:rPr>
              <a:t>Item State</a:t>
            </a:r>
          </a:p>
          <a:p>
            <a:pPr lvl="1"/>
            <a:r>
              <a:rPr lang="en-US" sz="2000">
                <a:gradFill>
                  <a:gsLst>
                    <a:gs pos="1250">
                      <a:schemeClr val="tx1"/>
                    </a:gs>
                    <a:gs pos="100000">
                      <a:schemeClr val="tx1"/>
                    </a:gs>
                  </a:gsLst>
                  <a:lin ang="5400000" scaled="0"/>
                </a:gradFill>
              </a:rPr>
              <a:t>Test State</a:t>
            </a:r>
          </a:p>
          <a:p>
            <a:r>
              <a:rPr lang="en-US" sz="2000">
                <a:gradFill>
                  <a:gsLst>
                    <a:gs pos="1250">
                      <a:schemeClr val="tx1"/>
                    </a:gs>
                    <a:gs pos="100000">
                      <a:schemeClr val="tx1"/>
                    </a:gs>
                  </a:gsLst>
                  <a:lin ang="5400000" scaled="0"/>
                </a:gradFill>
              </a:rPr>
              <a:t>Quick Access</a:t>
            </a:r>
          </a:p>
          <a:p>
            <a:pPr lvl="1"/>
            <a:r>
              <a:rPr lang="en-US" sz="2000">
                <a:gradFill>
                  <a:gsLst>
                    <a:gs pos="1250">
                      <a:schemeClr val="tx1"/>
                    </a:gs>
                    <a:gs pos="100000">
                      <a:schemeClr val="tx1"/>
                    </a:gs>
                  </a:gsLst>
                  <a:lin ang="5400000" scaled="0"/>
                </a:gradFill>
              </a:rPr>
              <a:t>New Items</a:t>
            </a:r>
          </a:p>
          <a:p>
            <a:pPr lvl="1"/>
            <a:endParaRPr lang="en-US" sz="2000">
              <a:gradFill>
                <a:gsLst>
                  <a:gs pos="1250">
                    <a:schemeClr val="tx1"/>
                  </a:gs>
                  <a:gs pos="100000">
                    <a:schemeClr val="tx1"/>
                  </a:gs>
                </a:gsLst>
                <a:lin ang="5400000" scaled="0"/>
              </a:gradFill>
            </a:endParaRPr>
          </a:p>
        </p:txBody>
      </p:sp>
      <p:pic>
        <p:nvPicPr>
          <p:cNvPr id="5" name="Content Placeholder 4">
            <a:extLst>
              <a:ext uri="{FF2B5EF4-FFF2-40B4-BE49-F238E27FC236}">
                <a16:creationId xmlns:a16="http://schemas.microsoft.com/office/drawing/2014/main" id="{D57E4137-C225-48E1-BF2C-4097850D4877}"/>
              </a:ext>
            </a:extLst>
          </p:cNvPr>
          <p:cNvPicPr>
            <a:picLocks noGrp="1" noChangeAspect="1"/>
          </p:cNvPicPr>
          <p:nvPr>
            <p:ph type="pic" sz="quarter" idx="12"/>
          </p:nvPr>
        </p:nvPicPr>
        <p:blipFill rotWithShape="1">
          <a:blip r:embed="rId2"/>
          <a:stretch/>
        </p:blipFill>
        <p:spPr>
          <a:xfrm>
            <a:off x="582612" y="2121141"/>
            <a:ext cx="7253288" cy="3463444"/>
          </a:xfrm>
          <a:prstGeom prst="rect">
            <a:avLst/>
          </a:prstGeom>
          <a:noFill/>
        </p:spPr>
      </p:pic>
    </p:spTree>
    <p:extLst>
      <p:ext uri="{BB962C8B-B14F-4D97-AF65-F5344CB8AC3E}">
        <p14:creationId xmlns:p14="http://schemas.microsoft.com/office/powerpoint/2010/main" val="20953646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0435-0911-4E2E-ABB7-64D9970153DF}"/>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dirty="0">
                <a:gradFill>
                  <a:gsLst>
                    <a:gs pos="1250">
                      <a:schemeClr val="tx1"/>
                    </a:gs>
                    <a:gs pos="100000">
                      <a:schemeClr val="tx1"/>
                    </a:gs>
                  </a:gsLst>
                  <a:lin ang="5400000" scaled="0"/>
                </a:gradFill>
              </a:rPr>
              <a:t>Agile Board: Custom Queries</a:t>
            </a:r>
          </a:p>
        </p:txBody>
      </p:sp>
      <p:pic>
        <p:nvPicPr>
          <p:cNvPr id="5" name="Content Placeholder 4">
            <a:extLst>
              <a:ext uri="{FF2B5EF4-FFF2-40B4-BE49-F238E27FC236}">
                <a16:creationId xmlns:a16="http://schemas.microsoft.com/office/drawing/2014/main" id="{D57E4137-C225-48E1-BF2C-4097850D4877}"/>
              </a:ext>
            </a:extLst>
          </p:cNvPr>
          <p:cNvPicPr>
            <a:picLocks noGrp="1" noChangeAspect="1"/>
          </p:cNvPicPr>
          <p:nvPr>
            <p:ph sz="quarter" idx="12"/>
          </p:nvPr>
        </p:nvPicPr>
        <p:blipFill rotWithShape="1">
          <a:blip r:embed="rId2"/>
          <a:stretch/>
        </p:blipFill>
        <p:spPr>
          <a:xfrm>
            <a:off x="1682058" y="1330534"/>
            <a:ext cx="8827884" cy="2979409"/>
          </a:xfrm>
          <a:prstGeom prst="rect">
            <a:avLst/>
          </a:prstGeom>
          <a:noFill/>
        </p:spPr>
      </p:pic>
      <p:graphicFrame>
        <p:nvGraphicFramePr>
          <p:cNvPr id="4" name="Content Placeholder 3">
            <a:extLst>
              <a:ext uri="{FF2B5EF4-FFF2-40B4-BE49-F238E27FC236}">
                <a16:creationId xmlns:a16="http://schemas.microsoft.com/office/drawing/2014/main" id="{2A57224F-2A8A-4208-954F-A0B3E71313DB}"/>
              </a:ext>
            </a:extLst>
          </p:cNvPr>
          <p:cNvGraphicFramePr>
            <a:graphicFrameLocks noGrp="1"/>
          </p:cNvGraphicFramePr>
          <p:nvPr>
            <p:ph sz="quarter" idx="13"/>
            <p:extLst>
              <p:ext uri="{D42A27DB-BD31-4B8C-83A1-F6EECF244321}">
                <p14:modId xmlns:p14="http://schemas.microsoft.com/office/powerpoint/2010/main" val="115951486"/>
              </p:ext>
            </p:extLst>
          </p:nvPr>
        </p:nvGraphicFramePr>
        <p:xfrm>
          <a:off x="789572" y="4496461"/>
          <a:ext cx="10612856" cy="1904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53757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rcRect/>
          <a:stretch/>
        </p:blipFill>
        <p:spPr>
          <a:xfrm>
            <a:off x="4646104" y="2943637"/>
            <a:ext cx="6714455" cy="2100449"/>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1800" u="sng" dirty="0"/>
              <a:t>Agile Planning and Portfolio Management with Agile Boards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3"/>
              </a:rPr>
              <a:t>https://www.azuredevopslabs.com/labs/azuredevops/agile</a:t>
            </a:r>
            <a:endParaRPr lang="en-US" sz="2000" dirty="0"/>
          </a:p>
          <a:p>
            <a:pPr>
              <a:lnSpc>
                <a:spcPct val="90000"/>
              </a:lnSpc>
            </a:pPr>
            <a:r>
              <a:rPr lang="en-US" sz="2000" dirty="0"/>
              <a:t>Complete Exercise 1, Tasks 1-5 only.</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1</a:t>
            </a:r>
          </a:p>
        </p:txBody>
      </p:sp>
      <p:sp>
        <p:nvSpPr>
          <p:cNvPr id="4" name="Rectangle 3">
            <a:extLst>
              <a:ext uri="{FF2B5EF4-FFF2-40B4-BE49-F238E27FC236}">
                <a16:creationId xmlns:a16="http://schemas.microsoft.com/office/drawing/2014/main" id="{11B96443-4C64-446E-89FB-90AE8ECBA160}"/>
              </a:ext>
            </a:extLst>
          </p:cNvPr>
          <p:cNvSpPr/>
          <p:nvPr/>
        </p:nvSpPr>
        <p:spPr bwMode="auto">
          <a:xfrm>
            <a:off x="4706112" y="2981452"/>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40287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Code Management: Branching &amp; Policies</a:t>
            </a:r>
          </a:p>
        </p:txBody>
      </p:sp>
    </p:spTree>
    <p:extLst>
      <p:ext uri="{BB962C8B-B14F-4D97-AF65-F5344CB8AC3E}">
        <p14:creationId xmlns:p14="http://schemas.microsoft.com/office/powerpoint/2010/main" val="63115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Branching &amp; Policies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600" dirty="0"/>
              <a:t>	Now that we understand the basics of code management, we need to implement a branching strategy.</a:t>
            </a:r>
          </a:p>
          <a:p>
            <a:pPr marL="0" indent="0">
              <a:lnSpc>
                <a:spcPct val="90000"/>
              </a:lnSpc>
              <a:buNone/>
            </a:pPr>
            <a:endParaRPr lang="en-US" sz="2600" dirty="0"/>
          </a:p>
          <a:p>
            <a:pPr marL="0" indent="0">
              <a:lnSpc>
                <a:spcPct val="90000"/>
              </a:lnSpc>
              <a:buNone/>
            </a:pPr>
            <a:r>
              <a:rPr lang="en-US" sz="2600" dirty="0"/>
              <a:t>	We also want to protect our existing code from bugs as much as possible; so to ensure a minimum of standards are adhered to, we will enforce branch policies when a pull request is submitted.</a:t>
            </a:r>
          </a:p>
        </p:txBody>
      </p:sp>
      <p:pic>
        <p:nvPicPr>
          <p:cNvPr id="7" name="Online Media 1" title="Git at scale - BRK3281">
            <a:hlinkClick r:id="" action="ppaction://media"/>
            <a:extLst>
              <a:ext uri="{FF2B5EF4-FFF2-40B4-BE49-F238E27FC236}">
                <a16:creationId xmlns:a16="http://schemas.microsoft.com/office/drawing/2014/main" id="{3FD02BFB-8729-4CF7-88FB-AB261F397747}"/>
              </a:ext>
            </a:extLst>
          </p:cNvPr>
          <p:cNvPicPr>
            <a:picLocks noGrp="1" noRot="1" noChangeAspect="1"/>
          </p:cNvPicPr>
          <p:nvPr>
            <p:ph sz="quarter" idx="13"/>
            <a:videoFile r:link="rId1"/>
          </p:nvPr>
        </p:nvPicPr>
        <p:blipFill>
          <a:blip r:embed="rId4"/>
          <a:stretch>
            <a:fillRect/>
          </a:stretch>
        </p:blipFill>
        <p:spPr>
          <a:xfrm>
            <a:off x="6713538" y="2566194"/>
            <a:ext cx="4572000" cy="257175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A5DC66B9-2253-46C4-8318-A5F6AFE16D40}"/>
              </a:ext>
            </a:extLst>
          </p:cNvPr>
          <p:cNvSpPr txBox="1"/>
          <p:nvPr/>
        </p:nvSpPr>
        <p:spPr>
          <a:xfrm>
            <a:off x="7290182" y="5376672"/>
            <a:ext cx="3528915" cy="369332"/>
          </a:xfrm>
          <a:prstGeom prst="rect">
            <a:avLst/>
          </a:prstGeom>
          <a:noFill/>
        </p:spPr>
        <p:txBody>
          <a:bodyPr wrap="none" lIns="0" tIns="0" rIns="0" bIns="0" rtlCol="0">
            <a:spAutoFit/>
          </a:bodyPr>
          <a:lstStyle/>
          <a:p>
            <a:pPr algn="ctr"/>
            <a:r>
              <a:rPr lang="en-US" sz="1200" dirty="0"/>
              <a:t>Edward Thomson </a:t>
            </a:r>
          </a:p>
          <a:p>
            <a:pPr algn="ctr"/>
            <a:r>
              <a:rPr lang="en-US" sz="1200" dirty="0"/>
              <a:t>Git Community program manager for Azure DevOps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3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7D7D-315F-4D99-9192-8BC471DCC444}"/>
              </a:ext>
            </a:extLst>
          </p:cNvPr>
          <p:cNvSpPr>
            <a:spLocks noGrp="1"/>
          </p:cNvSpPr>
          <p:nvPr>
            <p:ph type="title"/>
          </p:nvPr>
        </p:nvSpPr>
        <p:spPr/>
        <p:txBody>
          <a:bodyPr/>
          <a:lstStyle/>
          <a:p>
            <a:r>
              <a:rPr lang="en-US" dirty="0"/>
              <a:t>Azure Repos: Microsoft’s Branching Strategy </a:t>
            </a:r>
          </a:p>
        </p:txBody>
      </p:sp>
      <p:sp>
        <p:nvSpPr>
          <p:cNvPr id="4" name="Content Placeholder 3">
            <a:extLst>
              <a:ext uri="{FF2B5EF4-FFF2-40B4-BE49-F238E27FC236}">
                <a16:creationId xmlns:a16="http://schemas.microsoft.com/office/drawing/2014/main" id="{F458FDDA-976D-4D8B-A3FA-8569EC5E8100}"/>
              </a:ext>
            </a:extLst>
          </p:cNvPr>
          <p:cNvSpPr>
            <a:spLocks noGrp="1"/>
          </p:cNvSpPr>
          <p:nvPr>
            <p:ph sz="quarter" idx="13"/>
          </p:nvPr>
        </p:nvSpPr>
        <p:spPr>
          <a:xfrm>
            <a:off x="6389688" y="1435100"/>
            <a:ext cx="5219700" cy="4136517"/>
          </a:xfrm>
        </p:spPr>
        <p:txBody>
          <a:bodyPr/>
          <a:lstStyle/>
          <a:p>
            <a:r>
              <a:rPr lang="en-US" sz="2400" b="1" dirty="0"/>
              <a:t>Release Flow</a:t>
            </a:r>
          </a:p>
          <a:p>
            <a:pPr lvl="1"/>
            <a:r>
              <a:rPr lang="en-US" sz="1800" dirty="0"/>
              <a:t>We continue developing in our master branch and batch up deployments into three week blocks, aligned with our sprint cadence.</a:t>
            </a:r>
          </a:p>
          <a:p>
            <a:pPr lvl="1"/>
            <a:r>
              <a:rPr lang="en-US" sz="1800" dirty="0"/>
              <a:t>At the end of a sprint, we create a deployment branch from the master branch: for example, at the end of </a:t>
            </a:r>
            <a:r>
              <a:rPr lang="en-US" sz="1800" u="sng" dirty="0"/>
              <a:t>sprint 129</a:t>
            </a:r>
            <a:r>
              <a:rPr lang="en-US" sz="1800" dirty="0"/>
              <a:t>, we create a new branch </a:t>
            </a:r>
            <a:r>
              <a:rPr lang="en-US" sz="1800" u="sng" dirty="0"/>
              <a:t>releases/M129</a:t>
            </a:r>
            <a:r>
              <a:rPr lang="en-US" sz="1800" dirty="0"/>
              <a:t>. We then put the </a:t>
            </a:r>
            <a:r>
              <a:rPr lang="en-US" sz="1800" u="sng" dirty="0"/>
              <a:t>sprint 129</a:t>
            </a:r>
            <a:r>
              <a:rPr lang="en-US" sz="1800" dirty="0"/>
              <a:t> branch into production.</a:t>
            </a:r>
          </a:p>
          <a:p>
            <a:pPr lvl="1"/>
            <a:r>
              <a:rPr lang="en-US" sz="1800" dirty="0"/>
              <a:t>After three weeks, we'll finish adding features to </a:t>
            </a:r>
            <a:r>
              <a:rPr lang="en-US" sz="1800" u="sng" dirty="0"/>
              <a:t>sprint 130</a:t>
            </a:r>
            <a:r>
              <a:rPr lang="en-US" sz="1800" dirty="0"/>
              <a:t>, and we'll be ready to deploy those changes. To deploy, we'll create the new release branch, </a:t>
            </a:r>
            <a:r>
              <a:rPr lang="en-US" sz="1800" u="sng" dirty="0"/>
              <a:t>releases/M130</a:t>
            </a:r>
            <a:r>
              <a:rPr lang="en-US" sz="1800" dirty="0"/>
              <a:t> from master, and deploy that.</a:t>
            </a:r>
          </a:p>
        </p:txBody>
      </p:sp>
      <p:pic>
        <p:nvPicPr>
          <p:cNvPr id="17" name="Picture 16" descr="A close up of a device&#10;&#10;Description automatically generated">
            <a:extLst>
              <a:ext uri="{FF2B5EF4-FFF2-40B4-BE49-F238E27FC236}">
                <a16:creationId xmlns:a16="http://schemas.microsoft.com/office/drawing/2014/main" id="{367A7A9E-6D5B-4C21-B39F-D82022B41E9B}"/>
              </a:ext>
            </a:extLst>
          </p:cNvPr>
          <p:cNvPicPr>
            <a:picLocks noChangeAspect="1"/>
          </p:cNvPicPr>
          <p:nvPr/>
        </p:nvPicPr>
        <p:blipFill>
          <a:blip r:embed="rId2"/>
          <a:stretch>
            <a:fillRect/>
          </a:stretch>
        </p:blipFill>
        <p:spPr>
          <a:xfrm>
            <a:off x="355197" y="2904178"/>
            <a:ext cx="6047042" cy="850365"/>
          </a:xfrm>
          <a:prstGeom prst="rect">
            <a:avLst/>
          </a:prstGeom>
        </p:spPr>
      </p:pic>
      <p:pic>
        <p:nvPicPr>
          <p:cNvPr id="19" name="Picture 18" descr="A picture containing device&#10;&#10;Description automatically generated">
            <a:extLst>
              <a:ext uri="{FF2B5EF4-FFF2-40B4-BE49-F238E27FC236}">
                <a16:creationId xmlns:a16="http://schemas.microsoft.com/office/drawing/2014/main" id="{FF686F56-0FF3-45D6-AB84-8D785F1A0A6B}"/>
              </a:ext>
            </a:extLst>
          </p:cNvPr>
          <p:cNvPicPr>
            <a:picLocks noChangeAspect="1"/>
          </p:cNvPicPr>
          <p:nvPr/>
        </p:nvPicPr>
        <p:blipFill>
          <a:blip r:embed="rId3"/>
          <a:stretch>
            <a:fillRect/>
          </a:stretch>
        </p:blipFill>
        <p:spPr>
          <a:xfrm>
            <a:off x="351107" y="4181609"/>
            <a:ext cx="6043847" cy="1300056"/>
          </a:xfrm>
          <a:prstGeom prst="rect">
            <a:avLst/>
          </a:prstGeom>
        </p:spPr>
      </p:pic>
      <p:pic>
        <p:nvPicPr>
          <p:cNvPr id="21" name="Picture 20" descr="A close up of a logo&#10;&#10;Description automatically generated">
            <a:extLst>
              <a:ext uri="{FF2B5EF4-FFF2-40B4-BE49-F238E27FC236}">
                <a16:creationId xmlns:a16="http://schemas.microsoft.com/office/drawing/2014/main" id="{C84AF5EA-BAFC-429E-8039-5FD1844AD7F9}"/>
              </a:ext>
            </a:extLst>
          </p:cNvPr>
          <p:cNvPicPr>
            <a:picLocks noChangeAspect="1"/>
          </p:cNvPicPr>
          <p:nvPr/>
        </p:nvPicPr>
        <p:blipFill>
          <a:blip r:embed="rId4"/>
          <a:stretch>
            <a:fillRect/>
          </a:stretch>
        </p:blipFill>
        <p:spPr>
          <a:xfrm>
            <a:off x="351108" y="1396642"/>
            <a:ext cx="6047040" cy="850365"/>
          </a:xfrm>
          <a:prstGeom prst="rect">
            <a:avLst/>
          </a:prstGeom>
        </p:spPr>
      </p:pic>
    </p:spTree>
    <p:extLst>
      <p:ext uri="{BB962C8B-B14F-4D97-AF65-F5344CB8AC3E}">
        <p14:creationId xmlns:p14="http://schemas.microsoft.com/office/powerpoint/2010/main" val="28633169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Repos: Introduction</a:t>
            </a:r>
          </a:p>
        </p:txBody>
      </p:sp>
    </p:spTree>
    <p:extLst>
      <p:ext uri="{BB962C8B-B14F-4D97-AF65-F5344CB8AC3E}">
        <p14:creationId xmlns:p14="http://schemas.microsoft.com/office/powerpoint/2010/main" val="195499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Introduction</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lnSpcReduction="10000"/>
          </a:bodyPr>
          <a:lstStyle/>
          <a:p>
            <a:pPr marL="0" indent="0">
              <a:lnSpc>
                <a:spcPct val="90000"/>
              </a:lnSpc>
              <a:buNone/>
            </a:pPr>
            <a:r>
              <a:rPr lang="en-US" sz="2400" dirty="0"/>
              <a:t>Version Control</a:t>
            </a:r>
          </a:p>
          <a:p>
            <a:pPr>
              <a:lnSpc>
                <a:spcPct val="90000"/>
              </a:lnSpc>
            </a:pPr>
            <a:r>
              <a:rPr lang="en-US" sz="2400" dirty="0"/>
              <a:t>Enables team collaboration</a:t>
            </a:r>
          </a:p>
          <a:p>
            <a:pPr>
              <a:lnSpc>
                <a:spcPct val="90000"/>
              </a:lnSpc>
            </a:pPr>
            <a:r>
              <a:rPr lang="en-US" sz="2400" dirty="0"/>
              <a:t>Safeguards your IP</a:t>
            </a:r>
          </a:p>
          <a:p>
            <a:pPr marL="0" indent="0">
              <a:lnSpc>
                <a:spcPct val="90000"/>
              </a:lnSpc>
              <a:buNone/>
            </a:pPr>
            <a:endParaRPr lang="en-US" sz="2400" dirty="0"/>
          </a:p>
          <a:p>
            <a:pPr marL="0" indent="0">
              <a:lnSpc>
                <a:spcPct val="90000"/>
              </a:lnSpc>
              <a:buNone/>
            </a:pPr>
            <a:r>
              <a:rPr lang="en-US" sz="2400" dirty="0"/>
              <a:t>Azure Repos support Git or TFVC version control systems</a:t>
            </a:r>
          </a:p>
          <a:p>
            <a:pPr marL="0" indent="0">
              <a:lnSpc>
                <a:spcPct val="90000"/>
              </a:lnSpc>
              <a:buNone/>
            </a:pPr>
            <a:endParaRPr lang="en-US" sz="2400" dirty="0"/>
          </a:p>
          <a:p>
            <a:pPr marL="0" indent="0">
              <a:lnSpc>
                <a:spcPct val="90000"/>
              </a:lnSpc>
              <a:buNone/>
            </a:pPr>
            <a:r>
              <a:rPr lang="en-US" sz="2400" dirty="0"/>
              <a:t>Microsoft recommends Git</a:t>
            </a:r>
          </a:p>
          <a:p>
            <a:pPr marL="0" indent="0">
              <a:lnSpc>
                <a:spcPct val="90000"/>
              </a:lnSpc>
              <a:buNone/>
            </a:pPr>
            <a:endParaRPr lang="en-US" sz="2400" dirty="0"/>
          </a:p>
          <a:p>
            <a:pPr marL="0" indent="0">
              <a:lnSpc>
                <a:spcPct val="90000"/>
              </a:lnSpc>
              <a:buNone/>
            </a:pPr>
            <a:r>
              <a:rPr lang="en-US" sz="2400" dirty="0"/>
              <a:t>Git is the most commonly used version control system today and is quickly becoming </a:t>
            </a:r>
            <a:r>
              <a:rPr lang="en-US" sz="2400" i="1" dirty="0"/>
              <a:t>the</a:t>
            </a:r>
            <a:r>
              <a:rPr lang="en-US" sz="2400" dirty="0"/>
              <a:t> </a:t>
            </a:r>
            <a:r>
              <a:rPr lang="en-US" sz="2400" u="sng" dirty="0">
                <a:hlinkClick r:id="rId3"/>
              </a:rPr>
              <a:t>standard for version control</a:t>
            </a:r>
            <a:r>
              <a:rPr lang="en-US" sz="2400" dirty="0"/>
              <a:t>.</a:t>
            </a:r>
          </a:p>
          <a:p>
            <a:pPr marL="0" indent="0">
              <a:lnSpc>
                <a:spcPct val="90000"/>
              </a:lnSpc>
              <a:buNone/>
            </a:pPr>
            <a:endParaRPr lang="en-US" sz="2400" dirty="0"/>
          </a:p>
        </p:txBody>
      </p:sp>
      <p:grpSp>
        <p:nvGrpSpPr>
          <p:cNvPr id="5" name="Group 4">
            <a:extLst>
              <a:ext uri="{FF2B5EF4-FFF2-40B4-BE49-F238E27FC236}">
                <a16:creationId xmlns:a16="http://schemas.microsoft.com/office/drawing/2014/main" id="{21818A49-9B99-401A-8B7A-2F466980A6B5}"/>
              </a:ext>
            </a:extLst>
          </p:cNvPr>
          <p:cNvGrpSpPr/>
          <p:nvPr/>
        </p:nvGrpSpPr>
        <p:grpSpPr>
          <a:xfrm>
            <a:off x="6211200" y="1748038"/>
            <a:ext cx="4013515" cy="2936080"/>
            <a:chOff x="6396039" y="1011198"/>
            <a:chExt cx="4013515" cy="2936080"/>
          </a:xfrm>
        </p:grpSpPr>
        <p:pic>
          <p:nvPicPr>
            <p:cNvPr id="3" name="Picture 2">
              <a:extLst>
                <a:ext uri="{FF2B5EF4-FFF2-40B4-BE49-F238E27FC236}">
                  <a16:creationId xmlns:a16="http://schemas.microsoft.com/office/drawing/2014/main" id="{351B2D81-578E-42D4-9E70-38AF4F86A717}"/>
                </a:ext>
              </a:extLst>
            </p:cNvPr>
            <p:cNvPicPr>
              <a:picLocks noChangeAspect="1"/>
            </p:cNvPicPr>
            <p:nvPr/>
          </p:nvPicPr>
          <p:blipFill rotWithShape="1">
            <a:blip r:embed="rId4"/>
            <a:srcRect r="52433"/>
            <a:stretch/>
          </p:blipFill>
          <p:spPr>
            <a:xfrm>
              <a:off x="6396039" y="1011198"/>
              <a:ext cx="2482850" cy="2936080"/>
            </a:xfrm>
            <a:prstGeom prst="rect">
              <a:avLst/>
            </a:prstGeom>
            <a:noFill/>
          </p:spPr>
        </p:pic>
        <p:pic>
          <p:nvPicPr>
            <p:cNvPr id="4" name="Picture 3" descr="A close up of a sign&#10;&#10;Description automatically generated">
              <a:extLst>
                <a:ext uri="{FF2B5EF4-FFF2-40B4-BE49-F238E27FC236}">
                  <a16:creationId xmlns:a16="http://schemas.microsoft.com/office/drawing/2014/main" id="{3A9D139C-4EAA-45EF-BBFD-6C2FC83BFB6C}"/>
                </a:ext>
              </a:extLst>
            </p:cNvPr>
            <p:cNvPicPr>
              <a:picLocks noChangeAspect="1"/>
            </p:cNvPicPr>
            <p:nvPr/>
          </p:nvPicPr>
          <p:blipFill>
            <a:blip r:embed="rId5"/>
            <a:stretch>
              <a:fillRect/>
            </a:stretch>
          </p:blipFill>
          <p:spPr>
            <a:xfrm>
              <a:off x="9190291" y="1774356"/>
              <a:ext cx="1219263" cy="1219263"/>
            </a:xfrm>
            <a:prstGeom prst="rect">
              <a:avLst/>
            </a:prstGeom>
          </p:spPr>
        </p:pic>
      </p:grpSp>
    </p:spTree>
    <p:extLst>
      <p:ext uri="{BB962C8B-B14F-4D97-AF65-F5344CB8AC3E}">
        <p14:creationId xmlns:p14="http://schemas.microsoft.com/office/powerpoint/2010/main" val="113455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78EB-23C5-4BED-9842-EFC97220921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Code Management</a:t>
            </a:r>
          </a:p>
        </p:txBody>
      </p:sp>
      <p:graphicFrame>
        <p:nvGraphicFramePr>
          <p:cNvPr id="9" name="Content Placeholder 2">
            <a:extLst>
              <a:ext uri="{FF2B5EF4-FFF2-40B4-BE49-F238E27FC236}">
                <a16:creationId xmlns:a16="http://schemas.microsoft.com/office/drawing/2014/main" id="{43EBA060-68B5-420E-8EB9-637E52CE0E3D}"/>
              </a:ext>
            </a:extLst>
          </p:cNvPr>
          <p:cNvGraphicFramePr/>
          <p:nvPr>
            <p:extLst>
              <p:ext uri="{D42A27DB-BD31-4B8C-83A1-F6EECF244321}">
                <p14:modId xmlns:p14="http://schemas.microsoft.com/office/powerpoint/2010/main" val="367273750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2352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AD485B02-E6E7-4071-8D1D-6669407343EE}"/>
                                            </p:graphicEl>
                                          </p:spTgt>
                                        </p:tgtEl>
                                        <p:attrNameLst>
                                          <p:attrName>style.visibility</p:attrName>
                                        </p:attrNameLst>
                                      </p:cBhvr>
                                      <p:to>
                                        <p:strVal val="visible"/>
                                      </p:to>
                                    </p:set>
                                    <p:anim calcmode="lin" valueType="num">
                                      <p:cBhvr additive="base">
                                        <p:cTn id="7" dur="500" fill="hold"/>
                                        <p:tgtEl>
                                          <p:spTgt spid="9">
                                            <p:graphicEl>
                                              <a:dgm id="{AD485B02-E6E7-4071-8D1D-6669407343EE}"/>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AD485B02-E6E7-4071-8D1D-6669407343EE}"/>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3E78D582-4CC7-4504-B3C2-9C7EBD1BB206}"/>
                                            </p:graphicEl>
                                          </p:spTgt>
                                        </p:tgtEl>
                                        <p:attrNameLst>
                                          <p:attrName>style.visibility</p:attrName>
                                        </p:attrNameLst>
                                      </p:cBhvr>
                                      <p:to>
                                        <p:strVal val="visible"/>
                                      </p:to>
                                    </p:set>
                                    <p:anim calcmode="lin" valueType="num">
                                      <p:cBhvr additive="base">
                                        <p:cTn id="11" dur="500" fill="hold"/>
                                        <p:tgtEl>
                                          <p:spTgt spid="9">
                                            <p:graphicEl>
                                              <a:dgm id="{3E78D582-4CC7-4504-B3C2-9C7EBD1BB20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3E78D582-4CC7-4504-B3C2-9C7EBD1BB206}"/>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graphicEl>
                                              <a:dgm id="{3A48BF9E-C8D3-446F-9437-6949B654747B}"/>
                                            </p:graphicEl>
                                          </p:spTgt>
                                        </p:tgtEl>
                                        <p:attrNameLst>
                                          <p:attrName>style.visibility</p:attrName>
                                        </p:attrNameLst>
                                      </p:cBhvr>
                                      <p:to>
                                        <p:strVal val="visible"/>
                                      </p:to>
                                    </p:set>
                                    <p:anim calcmode="lin" valueType="num">
                                      <p:cBhvr additive="base">
                                        <p:cTn id="17" dur="500" fill="hold"/>
                                        <p:tgtEl>
                                          <p:spTgt spid="9">
                                            <p:graphicEl>
                                              <a:dgm id="{3A48BF9E-C8D3-446F-9437-6949B654747B}"/>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graphicEl>
                                              <a:dgm id="{3A48BF9E-C8D3-446F-9437-6949B654747B}"/>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graphicEl>
                                              <a:dgm id="{B42F5CBC-F80B-4FC9-8577-97929880D996}"/>
                                            </p:graphicEl>
                                          </p:spTgt>
                                        </p:tgtEl>
                                        <p:attrNameLst>
                                          <p:attrName>style.visibility</p:attrName>
                                        </p:attrNameLst>
                                      </p:cBhvr>
                                      <p:to>
                                        <p:strVal val="visible"/>
                                      </p:to>
                                    </p:set>
                                    <p:anim calcmode="lin" valueType="num">
                                      <p:cBhvr additive="base">
                                        <p:cTn id="21" dur="500" fill="hold"/>
                                        <p:tgtEl>
                                          <p:spTgt spid="9">
                                            <p:graphicEl>
                                              <a:dgm id="{B42F5CBC-F80B-4FC9-8577-97929880D996}"/>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42F5CBC-F80B-4FC9-8577-97929880D996}"/>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55003A2-4AF9-4F9F-9B03-4FAA57459972}"/>
                                            </p:graphicEl>
                                          </p:spTgt>
                                        </p:tgtEl>
                                        <p:attrNameLst>
                                          <p:attrName>style.visibility</p:attrName>
                                        </p:attrNameLst>
                                      </p:cBhvr>
                                      <p:to>
                                        <p:strVal val="visible"/>
                                      </p:to>
                                    </p:set>
                                    <p:anim calcmode="lin" valueType="num">
                                      <p:cBhvr additive="base">
                                        <p:cTn id="25" dur="500" fill="hold"/>
                                        <p:tgtEl>
                                          <p:spTgt spid="9">
                                            <p:graphicEl>
                                              <a:dgm id="{855003A2-4AF9-4F9F-9B03-4FAA57459972}"/>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55003A2-4AF9-4F9F-9B03-4FAA57459972}"/>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graphicEl>
                                              <a:dgm id="{DCE1C16F-1AA0-4023-851D-FDA876541C55}"/>
                                            </p:graphicEl>
                                          </p:spTgt>
                                        </p:tgtEl>
                                        <p:attrNameLst>
                                          <p:attrName>style.visibility</p:attrName>
                                        </p:attrNameLst>
                                      </p:cBhvr>
                                      <p:to>
                                        <p:strVal val="visible"/>
                                      </p:to>
                                    </p:set>
                                    <p:anim calcmode="lin" valueType="num">
                                      <p:cBhvr additive="base">
                                        <p:cTn id="31" dur="500" fill="hold"/>
                                        <p:tgtEl>
                                          <p:spTgt spid="9">
                                            <p:graphicEl>
                                              <a:dgm id="{DCE1C16F-1AA0-4023-851D-FDA876541C55}"/>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graphicEl>
                                              <a:dgm id="{DCE1C16F-1AA0-4023-851D-FDA876541C55}"/>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graphicEl>
                                              <a:dgm id="{E703BDBA-2B26-47B9-8B30-3ABCED438452}"/>
                                            </p:graphicEl>
                                          </p:spTgt>
                                        </p:tgtEl>
                                        <p:attrNameLst>
                                          <p:attrName>style.visibility</p:attrName>
                                        </p:attrNameLst>
                                      </p:cBhvr>
                                      <p:to>
                                        <p:strVal val="visible"/>
                                      </p:to>
                                    </p:set>
                                    <p:anim calcmode="lin" valueType="num">
                                      <p:cBhvr additive="base">
                                        <p:cTn id="35" dur="500" fill="hold"/>
                                        <p:tgtEl>
                                          <p:spTgt spid="9">
                                            <p:graphicEl>
                                              <a:dgm id="{E703BDBA-2B26-47B9-8B30-3ABCED438452}"/>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E703BDBA-2B26-47B9-8B30-3ABCED438452}"/>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C4E0FE-ED15-4625-B4ED-CDC788870DBC}"/>
                                            </p:graphicEl>
                                          </p:spTgt>
                                        </p:tgtEl>
                                        <p:attrNameLst>
                                          <p:attrName>style.visibility</p:attrName>
                                        </p:attrNameLst>
                                      </p:cBhvr>
                                      <p:to>
                                        <p:strVal val="visible"/>
                                      </p:to>
                                    </p:set>
                                    <p:anim calcmode="lin" valueType="num">
                                      <p:cBhvr additive="base">
                                        <p:cTn id="39" dur="500" fill="hold"/>
                                        <p:tgtEl>
                                          <p:spTgt spid="9">
                                            <p:graphicEl>
                                              <a:dgm id="{DCC4E0FE-ED15-4625-B4ED-CDC788870DB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C4E0FE-ED15-4625-B4ED-CDC788870DBC}"/>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graphicEl>
                                              <a:dgm id="{768756A2-58AB-4B12-8E91-4A199857758D}"/>
                                            </p:graphicEl>
                                          </p:spTgt>
                                        </p:tgtEl>
                                        <p:attrNameLst>
                                          <p:attrName>style.visibility</p:attrName>
                                        </p:attrNameLst>
                                      </p:cBhvr>
                                      <p:to>
                                        <p:strVal val="visible"/>
                                      </p:to>
                                    </p:set>
                                    <p:anim calcmode="lin" valueType="num">
                                      <p:cBhvr additive="base">
                                        <p:cTn id="45" dur="500" fill="hold"/>
                                        <p:tgtEl>
                                          <p:spTgt spid="9">
                                            <p:graphicEl>
                                              <a:dgm id="{768756A2-58AB-4B12-8E91-4A199857758D}"/>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graphicEl>
                                              <a:dgm id="{768756A2-58AB-4B12-8E91-4A199857758D}"/>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
                                            <p:graphicEl>
                                              <a:dgm id="{1F27BC42-5DAC-4713-86E0-BDDA5AEB9027}"/>
                                            </p:graphicEl>
                                          </p:spTgt>
                                        </p:tgtEl>
                                        <p:attrNameLst>
                                          <p:attrName>style.visibility</p:attrName>
                                        </p:attrNameLst>
                                      </p:cBhvr>
                                      <p:to>
                                        <p:strVal val="visible"/>
                                      </p:to>
                                    </p:set>
                                    <p:anim calcmode="lin" valueType="num">
                                      <p:cBhvr additive="base">
                                        <p:cTn id="49" dur="500" fill="hold"/>
                                        <p:tgtEl>
                                          <p:spTgt spid="9">
                                            <p:graphicEl>
                                              <a:dgm id="{1F27BC42-5DAC-4713-86E0-BDDA5AEB9027}"/>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1F27BC42-5DAC-4713-86E0-BDDA5AEB9027}"/>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D519138D-D032-4137-A3D4-FE552277168C}"/>
                                            </p:graphicEl>
                                          </p:spTgt>
                                        </p:tgtEl>
                                        <p:attrNameLst>
                                          <p:attrName>style.visibility</p:attrName>
                                        </p:attrNameLst>
                                      </p:cBhvr>
                                      <p:to>
                                        <p:strVal val="visible"/>
                                      </p:to>
                                    </p:set>
                                    <p:anim calcmode="lin" valueType="num">
                                      <p:cBhvr additive="base">
                                        <p:cTn id="53" dur="500" fill="hold"/>
                                        <p:tgtEl>
                                          <p:spTgt spid="9">
                                            <p:graphicEl>
                                              <a:dgm id="{D519138D-D032-4137-A3D4-FE552277168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D519138D-D032-4137-A3D4-FE552277168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8263" y="2425541"/>
            <a:ext cx="4167887" cy="1107996"/>
          </a:xfrm>
        </p:spPr>
        <p:txBody>
          <a:bodyPr/>
          <a:lstStyle/>
          <a:p>
            <a:r>
              <a:rPr lang="en-US" dirty="0"/>
              <a:t>Azure DevOps Workshop</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2042" y="3962400"/>
            <a:ext cx="4164583" cy="1631216"/>
          </a:xfrm>
        </p:spPr>
        <p:txBody>
          <a:bodyPr/>
          <a:lstStyle/>
          <a:p>
            <a:r>
              <a:rPr lang="en-US" dirty="0"/>
              <a:t>Oct 29 – 30, Tampa FL</a:t>
            </a:r>
          </a:p>
          <a:p>
            <a:endParaRPr lang="en-US" sz="1200" dirty="0"/>
          </a:p>
          <a:p>
            <a:r>
              <a:rPr lang="en-US" sz="1400" dirty="0">
                <a:gradFill>
                  <a:gsLst>
                    <a:gs pos="13109">
                      <a:schemeClr val="tx1"/>
                    </a:gs>
                    <a:gs pos="38000">
                      <a:schemeClr val="tx1"/>
                    </a:gs>
                  </a:gsLst>
                  <a:lin ang="5400000" scaled="0"/>
                </a:gradFill>
                <a:cs typeface="Segoe UI Semibold" panose="020B0702040204020203" pitchFamily="34" charset="0"/>
              </a:rPr>
              <a:t>Stephen T. Mann</a:t>
            </a:r>
          </a:p>
          <a:p>
            <a:r>
              <a:rPr lang="en-US" sz="1400" dirty="0">
                <a:gradFill>
                  <a:gsLst>
                    <a:gs pos="13109">
                      <a:schemeClr val="tx1"/>
                    </a:gs>
                    <a:gs pos="38000">
                      <a:schemeClr val="tx1"/>
                    </a:gs>
                  </a:gsLst>
                  <a:lin ang="5400000" scaled="0"/>
                </a:gradFill>
                <a:cs typeface="Segoe UI Semibold" panose="020B0702040204020203" pitchFamily="34" charset="0"/>
              </a:rPr>
              <a:t>Cloud Solution Architect</a:t>
            </a:r>
          </a:p>
          <a:p>
            <a:endParaRPr lang="en-US" dirty="0"/>
          </a:p>
          <a:p>
            <a:endParaRPr lang="en-US"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282E08F4-9E09-4C56-9A1F-8A711B97B4DB}"/>
              </a:ext>
            </a:extLst>
          </p:cNvPr>
          <p:cNvPicPr>
            <a:picLocks noGrp="1" noChangeAspect="1"/>
          </p:cNvPicPr>
          <p:nvPr>
            <p:ph sz="quarter" idx="13"/>
          </p:nvPr>
        </p:nvPicPr>
        <p:blipFill>
          <a:blip r:embed="rId2"/>
          <a:stretch>
            <a:fillRect/>
          </a:stretch>
        </p:blipFill>
        <p:spPr>
          <a:xfrm>
            <a:off x="6389688" y="1601073"/>
            <a:ext cx="5219700" cy="4501991"/>
          </a:xfrm>
          <a:prstGeom prst="rect">
            <a:avLst/>
          </a:prstGeom>
          <a:noFill/>
        </p:spPr>
      </p:pic>
      <p:sp>
        <p:nvSpPr>
          <p:cNvPr id="2" name="Title 1">
            <a:extLst>
              <a:ext uri="{FF2B5EF4-FFF2-40B4-BE49-F238E27FC236}">
                <a16:creationId xmlns:a16="http://schemas.microsoft.com/office/drawing/2014/main" id="{EB0A3479-8000-450F-8E2D-345FFCE2DA44}"/>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Protecting Branch Integrity with Policies</a:t>
            </a:r>
          </a:p>
        </p:txBody>
      </p:sp>
      <p:sp>
        <p:nvSpPr>
          <p:cNvPr id="3" name="Content Placeholder 2">
            <a:extLst>
              <a:ext uri="{FF2B5EF4-FFF2-40B4-BE49-F238E27FC236}">
                <a16:creationId xmlns:a16="http://schemas.microsoft.com/office/drawing/2014/main" id="{DDC48B55-660A-4267-BBEB-FF40DBCCAAD6}"/>
              </a:ext>
            </a:extLst>
          </p:cNvPr>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a:t>Branch policies are an important part of the Git workflow and enable you to:</a:t>
            </a:r>
          </a:p>
          <a:p>
            <a:pPr lvl="1">
              <a:lnSpc>
                <a:spcPct val="90000"/>
              </a:lnSpc>
            </a:pPr>
            <a:r>
              <a:rPr lang="en-US" dirty="0"/>
              <a:t>Isolate work in progress from the completed work in your master branch</a:t>
            </a:r>
            <a:endParaRPr lang="en-US"/>
          </a:p>
          <a:p>
            <a:pPr lvl="1">
              <a:lnSpc>
                <a:spcPct val="90000"/>
              </a:lnSpc>
            </a:pPr>
            <a:r>
              <a:rPr lang="en-US" dirty="0"/>
              <a:t>Guarantee changes build before they get to master</a:t>
            </a:r>
            <a:endParaRPr lang="en-US"/>
          </a:p>
          <a:p>
            <a:pPr lvl="1">
              <a:lnSpc>
                <a:spcPct val="90000"/>
              </a:lnSpc>
            </a:pPr>
            <a:r>
              <a:rPr lang="en-US" dirty="0"/>
              <a:t>Limit who can contribute to specific branches</a:t>
            </a:r>
            <a:endParaRPr lang="en-US"/>
          </a:p>
          <a:p>
            <a:pPr lvl="1">
              <a:lnSpc>
                <a:spcPct val="90000"/>
              </a:lnSpc>
            </a:pPr>
            <a:r>
              <a:rPr lang="en-US" dirty="0"/>
              <a:t>Enforce who can create branches and the naming guidelines for the branches</a:t>
            </a:r>
            <a:endParaRPr lang="en-US"/>
          </a:p>
          <a:p>
            <a:pPr lvl="1">
              <a:lnSpc>
                <a:spcPct val="90000"/>
              </a:lnSpc>
            </a:pPr>
            <a:r>
              <a:rPr lang="en-US" dirty="0"/>
              <a:t>Automatically include the right reviewers for every code change</a:t>
            </a:r>
            <a:endParaRPr lang="en-US"/>
          </a:p>
          <a:p>
            <a:pPr lvl="1">
              <a:lnSpc>
                <a:spcPct val="90000"/>
              </a:lnSpc>
            </a:pPr>
            <a:r>
              <a:rPr lang="en-US" dirty="0"/>
              <a:t>Enforce best practices with required code reviewers</a:t>
            </a:r>
            <a:endParaRPr lang="en-US"/>
          </a:p>
        </p:txBody>
      </p:sp>
    </p:spTree>
    <p:extLst>
      <p:ext uri="{BB962C8B-B14F-4D97-AF65-F5344CB8AC3E}">
        <p14:creationId xmlns:p14="http://schemas.microsoft.com/office/powerpoint/2010/main" val="25522332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dirty="0">
                <a:hlinkClick r:id="rId2"/>
              </a:rPr>
              <a:t>http://dev.azure.com</a:t>
            </a:r>
            <a:r>
              <a:rPr lang="en-US" dirty="0"/>
              <a:t> </a:t>
            </a:r>
          </a:p>
          <a:p>
            <a:pPr>
              <a:lnSpc>
                <a:spcPct val="90000"/>
              </a:lnSpc>
            </a:pPr>
            <a:endParaRPr lang="en-US" sz="2000" dirty="0"/>
          </a:p>
          <a:p>
            <a:pPr>
              <a:lnSpc>
                <a:spcPct val="90000"/>
              </a:lnSpc>
            </a:pPr>
            <a:r>
              <a:rPr lang="en-US" dirty="0"/>
              <a:t>Follow instructor directions.</a:t>
            </a:r>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2</a:t>
            </a:r>
          </a:p>
        </p:txBody>
      </p:sp>
    </p:spTree>
    <p:extLst>
      <p:ext uri="{BB962C8B-B14F-4D97-AF65-F5344CB8AC3E}">
        <p14:creationId xmlns:p14="http://schemas.microsoft.com/office/powerpoint/2010/main" val="4245530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GitHub: Introduction</a:t>
            </a:r>
          </a:p>
        </p:txBody>
      </p:sp>
    </p:spTree>
    <p:extLst>
      <p:ext uri="{BB962C8B-B14F-4D97-AF65-F5344CB8AC3E}">
        <p14:creationId xmlns:p14="http://schemas.microsoft.com/office/powerpoint/2010/main" val="229585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6152091" y="1864061"/>
            <a:ext cx="4929340" cy="1107739"/>
          </a:xfrm>
        </p:spPr>
        <p:txBody>
          <a:bodyPr/>
          <a:lstStyle/>
          <a:p>
            <a:r>
              <a:rPr lang="en-US" b="0"/>
              <a:t>The #1 developer platform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6152091" y="3124200"/>
            <a:ext cx="5214409" cy="2158732"/>
          </a:xfrm>
        </p:spPr>
        <p:txBody>
          <a:bodyPr vert="horz" wrap="square" lIns="0" tIns="0" rIns="0" bIns="0" rtlCol="0" anchor="t">
            <a:spAutoFit/>
          </a:bodyPr>
          <a:lstStyle/>
          <a:p>
            <a:pPr>
              <a:lnSpc>
                <a:spcPct val="150000"/>
              </a:lnSpc>
              <a:spcBef>
                <a:spcPts val="0"/>
              </a:spcBef>
            </a:pPr>
            <a:r>
              <a:rPr lang="en-US" sz="2400" b="1">
                <a:solidFill>
                  <a:srgbClr val="1276CB"/>
                </a:solidFill>
              </a:rPr>
              <a:t>33M+</a:t>
            </a:r>
            <a:r>
              <a:rPr lang="en-US" sz="2400" b="1">
                <a:solidFill>
                  <a:schemeClr val="accent1"/>
                </a:solidFill>
              </a:rPr>
              <a:t>	</a:t>
            </a:r>
            <a:r>
              <a:rPr lang="en-US" sz="2400"/>
              <a:t>Developers on GitHub</a:t>
            </a:r>
          </a:p>
          <a:p>
            <a:pPr>
              <a:lnSpc>
                <a:spcPct val="150000"/>
              </a:lnSpc>
              <a:spcBef>
                <a:spcPts val="0"/>
              </a:spcBef>
            </a:pPr>
            <a:r>
              <a:rPr lang="en-US" sz="2400" b="1">
                <a:solidFill>
                  <a:schemeClr val="accent1"/>
                </a:solidFill>
              </a:rPr>
              <a:t>100M	</a:t>
            </a:r>
            <a:r>
              <a:rPr lang="en-US" sz="2400"/>
              <a:t>Private and public repositories</a:t>
            </a:r>
            <a:endParaRPr lang="en-US" sz="2400">
              <a:cs typeface="Segoe UI"/>
            </a:endParaRPr>
          </a:p>
          <a:p>
            <a:pPr>
              <a:lnSpc>
                <a:spcPct val="150000"/>
              </a:lnSpc>
              <a:spcBef>
                <a:spcPts val="0"/>
              </a:spcBef>
            </a:pPr>
            <a:r>
              <a:rPr lang="en-US" sz="2400" b="1">
                <a:solidFill>
                  <a:schemeClr val="accent1"/>
                </a:solidFill>
              </a:rPr>
              <a:t>1B+	</a:t>
            </a:r>
            <a:r>
              <a:rPr lang="en-US" sz="2400"/>
              <a:t>Contributions per year</a:t>
            </a:r>
          </a:p>
          <a:p>
            <a:pPr>
              <a:lnSpc>
                <a:spcPct val="150000"/>
              </a:lnSpc>
              <a:spcBef>
                <a:spcPts val="0"/>
              </a:spcBef>
            </a:pPr>
            <a:r>
              <a:rPr lang="en-US" sz="2400" b="1">
                <a:solidFill>
                  <a:schemeClr val="accent1"/>
                </a:solidFill>
              </a:rPr>
              <a:t>2M	</a:t>
            </a:r>
            <a:r>
              <a:rPr lang="en-US" sz="2400"/>
              <a:t>Organizations and growing</a:t>
            </a:r>
          </a:p>
        </p:txBody>
      </p:sp>
      <p:grpSp>
        <p:nvGrpSpPr>
          <p:cNvPr id="8" name="Group 4">
            <a:extLst>
              <a:ext uri="{FF2B5EF4-FFF2-40B4-BE49-F238E27FC236}">
                <a16:creationId xmlns:a16="http://schemas.microsoft.com/office/drawing/2014/main" id="{EEDFBC9B-A5C9-724F-BB7D-72186C22E06B}"/>
              </a:ext>
            </a:extLst>
          </p:cNvPr>
          <p:cNvGrpSpPr>
            <a:grpSpLocks noChangeAspect="1"/>
          </p:cNvGrpSpPr>
          <p:nvPr/>
        </p:nvGrpSpPr>
        <p:grpSpPr bwMode="auto">
          <a:xfrm>
            <a:off x="6173311" y="1295400"/>
            <a:ext cx="1692267" cy="457200"/>
            <a:chOff x="391" y="3242"/>
            <a:chExt cx="1351" cy="365"/>
          </a:xfrm>
          <a:solidFill>
            <a:schemeClr val="tx1"/>
          </a:solidFill>
        </p:grpSpPr>
        <p:sp>
          <p:nvSpPr>
            <p:cNvPr id="9" name="Freeform 5">
              <a:extLst>
                <a:ext uri="{FF2B5EF4-FFF2-40B4-BE49-F238E27FC236}">
                  <a16:creationId xmlns:a16="http://schemas.microsoft.com/office/drawing/2014/main" id="{1656227C-268B-D144-B187-AEFA756BE86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19" tIns="44810" rIns="89619" bIns="4481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FB014683-0091-8243-A341-CFCDB66BAA0D}"/>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19" tIns="44810" rIns="89619" bIns="4481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F1743EA2-177D-3C42-85BF-289335D6E999}"/>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19" tIns="44810" rIns="89619" bIns="4481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9CDC8DFF-605F-C74A-B6DD-448B567AA3E8}"/>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19" tIns="44810" rIns="89619" bIns="4481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65DCA60D-B49F-ED48-AF84-2CE405CBB37B}"/>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19" tIns="44810" rIns="89619" bIns="4481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10">
              <a:extLst>
                <a:ext uri="{FF2B5EF4-FFF2-40B4-BE49-F238E27FC236}">
                  <a16:creationId xmlns:a16="http://schemas.microsoft.com/office/drawing/2014/main" id="{B032E9C9-23E8-E44D-B740-9BEBF916C6A2}"/>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19" tIns="44810" rIns="89619" bIns="4481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11">
              <a:extLst>
                <a:ext uri="{FF2B5EF4-FFF2-40B4-BE49-F238E27FC236}">
                  <a16:creationId xmlns:a16="http://schemas.microsoft.com/office/drawing/2014/main" id="{B3981BC7-ACCC-8141-86B2-F604FA4909FC}"/>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19" tIns="44810" rIns="89619" bIns="4481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2" name="Picture 1" descr="A close up of a logo&#10;&#10;Description generated with very high confidence">
            <a:extLst>
              <a:ext uri="{FF2B5EF4-FFF2-40B4-BE49-F238E27FC236}">
                <a16:creationId xmlns:a16="http://schemas.microsoft.com/office/drawing/2014/main" id="{212C035A-F88A-44F7-8B10-066001C18751}"/>
              </a:ext>
            </a:extLst>
          </p:cNvPr>
          <p:cNvPicPr>
            <a:picLocks noChangeAspect="1"/>
          </p:cNvPicPr>
          <p:nvPr/>
        </p:nvPicPr>
        <p:blipFill>
          <a:blip r:embed="rId3"/>
          <a:stretch>
            <a:fillRect/>
          </a:stretch>
        </p:blipFill>
        <p:spPr>
          <a:xfrm>
            <a:off x="992591" y="1294690"/>
            <a:ext cx="4092707" cy="3994483"/>
          </a:xfrm>
          <a:prstGeom prst="rect">
            <a:avLst/>
          </a:prstGeom>
        </p:spPr>
      </p:pic>
    </p:spTree>
    <p:extLst>
      <p:ext uri="{BB962C8B-B14F-4D97-AF65-F5344CB8AC3E}">
        <p14:creationId xmlns:p14="http://schemas.microsoft.com/office/powerpoint/2010/main" val="27542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1CD4B37-1EC5-714C-BFE1-DE2367E0CBAA}"/>
              </a:ext>
            </a:extLst>
          </p:cNvPr>
          <p:cNvSpPr/>
          <p:nvPr/>
        </p:nvSpPr>
        <p:spPr bwMode="auto">
          <a:xfrm>
            <a:off x="588264" y="3429000"/>
            <a:ext cx="10972800" cy="685801"/>
          </a:xfrm>
          <a:custGeom>
            <a:avLst/>
            <a:gdLst>
              <a:gd name="connsiteX0" fmla="*/ 0 w 9563592"/>
              <a:gd name="connsiteY0" fmla="*/ 0 h 1134319"/>
              <a:gd name="connsiteX1" fmla="*/ 9563592 w 9563592"/>
              <a:gd name="connsiteY1" fmla="*/ 0 h 1134319"/>
              <a:gd name="connsiteX2" fmla="*/ 9563592 w 9563592"/>
              <a:gd name="connsiteY2" fmla="*/ 1134319 h 1134319"/>
              <a:gd name="connsiteX3" fmla="*/ 0 w 9563592"/>
              <a:gd name="connsiteY3" fmla="*/ 1134319 h 1134319"/>
              <a:gd name="connsiteX4" fmla="*/ 0 w 9563592"/>
              <a:gd name="connsiteY4" fmla="*/ 0 h 1134319"/>
              <a:gd name="connsiteX0" fmla="*/ 0 w 9563592"/>
              <a:gd name="connsiteY0" fmla="*/ 0 h 1142974"/>
              <a:gd name="connsiteX1" fmla="*/ 9563592 w 9563592"/>
              <a:gd name="connsiteY1" fmla="*/ 0 h 1142974"/>
              <a:gd name="connsiteX2" fmla="*/ 9563592 w 9563592"/>
              <a:gd name="connsiteY2" fmla="*/ 1134319 h 1142974"/>
              <a:gd name="connsiteX3" fmla="*/ 8466603 w 9563592"/>
              <a:gd name="connsiteY3" fmla="*/ 1142974 h 1142974"/>
              <a:gd name="connsiteX4" fmla="*/ 0 w 9563592"/>
              <a:gd name="connsiteY4" fmla="*/ 1134319 h 1142974"/>
              <a:gd name="connsiteX5" fmla="*/ 0 w 9563592"/>
              <a:gd name="connsiteY5" fmla="*/ 0 h 1142974"/>
              <a:gd name="connsiteX0" fmla="*/ 0 w 9563592"/>
              <a:gd name="connsiteY0" fmla="*/ 0 h 1142974"/>
              <a:gd name="connsiteX1" fmla="*/ 9563592 w 9563592"/>
              <a:gd name="connsiteY1" fmla="*/ 0 h 1142974"/>
              <a:gd name="connsiteX2" fmla="*/ 9563592 w 9563592"/>
              <a:gd name="connsiteY2" fmla="*/ 1134319 h 1142974"/>
              <a:gd name="connsiteX3" fmla="*/ 8466603 w 9563592"/>
              <a:gd name="connsiteY3" fmla="*/ 1142974 h 1142974"/>
              <a:gd name="connsiteX4" fmla="*/ 723036 w 9563592"/>
              <a:gd name="connsiteY4" fmla="*/ 1134735 h 1142974"/>
              <a:gd name="connsiteX5" fmla="*/ 0 w 9563592"/>
              <a:gd name="connsiteY5" fmla="*/ 1134319 h 1142974"/>
              <a:gd name="connsiteX6" fmla="*/ 0 w 9563592"/>
              <a:gd name="connsiteY6" fmla="*/ 0 h 1142974"/>
              <a:gd name="connsiteX0" fmla="*/ 723036 w 9563592"/>
              <a:gd name="connsiteY0" fmla="*/ 1134735 h 1257271"/>
              <a:gd name="connsiteX1" fmla="*/ 0 w 9563592"/>
              <a:gd name="connsiteY1" fmla="*/ 1134319 h 1257271"/>
              <a:gd name="connsiteX2" fmla="*/ 0 w 9563592"/>
              <a:gd name="connsiteY2" fmla="*/ 0 h 1257271"/>
              <a:gd name="connsiteX3" fmla="*/ 9563592 w 9563592"/>
              <a:gd name="connsiteY3" fmla="*/ 0 h 1257271"/>
              <a:gd name="connsiteX4" fmla="*/ 9563592 w 9563592"/>
              <a:gd name="connsiteY4" fmla="*/ 1134319 h 1257271"/>
              <a:gd name="connsiteX5" fmla="*/ 8553545 w 9563592"/>
              <a:gd name="connsiteY5" fmla="*/ 1257271 h 1257271"/>
              <a:gd name="connsiteX0" fmla="*/ 723036 w 9563592"/>
              <a:gd name="connsiteY0" fmla="*/ 1134735 h 1257271"/>
              <a:gd name="connsiteX1" fmla="*/ 0 w 9563592"/>
              <a:gd name="connsiteY1" fmla="*/ 1134319 h 1257271"/>
              <a:gd name="connsiteX2" fmla="*/ 0 w 9563592"/>
              <a:gd name="connsiteY2" fmla="*/ 0 h 1257271"/>
              <a:gd name="connsiteX3" fmla="*/ 9563592 w 9563592"/>
              <a:gd name="connsiteY3" fmla="*/ 0 h 1257271"/>
              <a:gd name="connsiteX4" fmla="*/ 9563592 w 9563592"/>
              <a:gd name="connsiteY4" fmla="*/ 1134319 h 1257271"/>
              <a:gd name="connsiteX5" fmla="*/ 8553545 w 9563592"/>
              <a:gd name="connsiteY5" fmla="*/ 1257271 h 1257271"/>
              <a:gd name="connsiteX0" fmla="*/ 723036 w 9563592"/>
              <a:gd name="connsiteY0" fmla="*/ 1134735 h 1153365"/>
              <a:gd name="connsiteX1" fmla="*/ 0 w 9563592"/>
              <a:gd name="connsiteY1" fmla="*/ 1134319 h 1153365"/>
              <a:gd name="connsiteX2" fmla="*/ 0 w 9563592"/>
              <a:gd name="connsiteY2" fmla="*/ 0 h 1153365"/>
              <a:gd name="connsiteX3" fmla="*/ 9563592 w 9563592"/>
              <a:gd name="connsiteY3" fmla="*/ 0 h 1153365"/>
              <a:gd name="connsiteX4" fmla="*/ 9563592 w 9563592"/>
              <a:gd name="connsiteY4" fmla="*/ 1134319 h 1153365"/>
              <a:gd name="connsiteX5" fmla="*/ 8553545 w 9563592"/>
              <a:gd name="connsiteY5" fmla="*/ 1153365 h 1153365"/>
              <a:gd name="connsiteX0" fmla="*/ 723036 w 9563592"/>
              <a:gd name="connsiteY0" fmla="*/ 1134735 h 1138520"/>
              <a:gd name="connsiteX1" fmla="*/ 0 w 9563592"/>
              <a:gd name="connsiteY1" fmla="*/ 1134319 h 1138520"/>
              <a:gd name="connsiteX2" fmla="*/ 0 w 9563592"/>
              <a:gd name="connsiteY2" fmla="*/ 0 h 1138520"/>
              <a:gd name="connsiteX3" fmla="*/ 9563592 w 9563592"/>
              <a:gd name="connsiteY3" fmla="*/ 0 h 1138520"/>
              <a:gd name="connsiteX4" fmla="*/ 9563592 w 9563592"/>
              <a:gd name="connsiteY4" fmla="*/ 1134319 h 1138520"/>
              <a:gd name="connsiteX5" fmla="*/ 8547899 w 9563592"/>
              <a:gd name="connsiteY5" fmla="*/ 1138520 h 1138520"/>
              <a:gd name="connsiteX0" fmla="*/ 723036 w 9563592"/>
              <a:gd name="connsiteY0" fmla="*/ 1134735 h 1134735"/>
              <a:gd name="connsiteX1" fmla="*/ 0 w 9563592"/>
              <a:gd name="connsiteY1" fmla="*/ 1134319 h 1134735"/>
              <a:gd name="connsiteX2" fmla="*/ 0 w 9563592"/>
              <a:gd name="connsiteY2" fmla="*/ 0 h 1134735"/>
              <a:gd name="connsiteX3" fmla="*/ 9563592 w 9563592"/>
              <a:gd name="connsiteY3" fmla="*/ 0 h 1134735"/>
              <a:gd name="connsiteX4" fmla="*/ 9563592 w 9563592"/>
              <a:gd name="connsiteY4" fmla="*/ 1134319 h 1134735"/>
              <a:gd name="connsiteX5" fmla="*/ 8547900 w 9563592"/>
              <a:gd name="connsiteY5" fmla="*/ 1132834 h 1134735"/>
              <a:gd name="connsiteX0" fmla="*/ 723036 w 9563592"/>
              <a:gd name="connsiteY0" fmla="*/ 1134735 h 1134735"/>
              <a:gd name="connsiteX1" fmla="*/ 0 w 9563592"/>
              <a:gd name="connsiteY1" fmla="*/ 1134319 h 1134735"/>
              <a:gd name="connsiteX2" fmla="*/ 0 w 9563592"/>
              <a:gd name="connsiteY2" fmla="*/ 0 h 1134735"/>
              <a:gd name="connsiteX3" fmla="*/ 9563592 w 9563592"/>
              <a:gd name="connsiteY3" fmla="*/ 0 h 1134735"/>
              <a:gd name="connsiteX4" fmla="*/ 9563592 w 9563592"/>
              <a:gd name="connsiteY4" fmla="*/ 1134319 h 1134735"/>
              <a:gd name="connsiteX5" fmla="*/ 8541259 w 9563592"/>
              <a:gd name="connsiteY5" fmla="*/ 1132834 h 1134735"/>
              <a:gd name="connsiteX0" fmla="*/ 723036 w 9563592"/>
              <a:gd name="connsiteY0" fmla="*/ 1134735 h 1134735"/>
              <a:gd name="connsiteX1" fmla="*/ 0 w 9563592"/>
              <a:gd name="connsiteY1" fmla="*/ 1134319 h 1134735"/>
              <a:gd name="connsiteX2" fmla="*/ 0 w 9563592"/>
              <a:gd name="connsiteY2" fmla="*/ 0 h 1134735"/>
              <a:gd name="connsiteX3" fmla="*/ 9563592 w 9563592"/>
              <a:gd name="connsiteY3" fmla="*/ 0 h 1134735"/>
              <a:gd name="connsiteX4" fmla="*/ 9563592 w 9563592"/>
              <a:gd name="connsiteY4" fmla="*/ 1134319 h 1134735"/>
              <a:gd name="connsiteX5" fmla="*/ 9238605 w 9563592"/>
              <a:gd name="connsiteY5" fmla="*/ 1132834 h 1134735"/>
              <a:gd name="connsiteX0" fmla="*/ 454060 w 9563592"/>
              <a:gd name="connsiteY0" fmla="*/ 1134735 h 1134735"/>
              <a:gd name="connsiteX1" fmla="*/ 0 w 9563592"/>
              <a:gd name="connsiteY1" fmla="*/ 1134319 h 1134735"/>
              <a:gd name="connsiteX2" fmla="*/ 0 w 9563592"/>
              <a:gd name="connsiteY2" fmla="*/ 0 h 1134735"/>
              <a:gd name="connsiteX3" fmla="*/ 9563592 w 9563592"/>
              <a:gd name="connsiteY3" fmla="*/ 0 h 1134735"/>
              <a:gd name="connsiteX4" fmla="*/ 9563592 w 9563592"/>
              <a:gd name="connsiteY4" fmla="*/ 1134319 h 1134735"/>
              <a:gd name="connsiteX5" fmla="*/ 9238605 w 9563592"/>
              <a:gd name="connsiteY5" fmla="*/ 1132834 h 1134735"/>
              <a:gd name="connsiteX0" fmla="*/ 403619 w 9563592"/>
              <a:gd name="connsiteY0" fmla="*/ 1134735 h 1134735"/>
              <a:gd name="connsiteX1" fmla="*/ 0 w 9563592"/>
              <a:gd name="connsiteY1" fmla="*/ 1134319 h 1134735"/>
              <a:gd name="connsiteX2" fmla="*/ 0 w 9563592"/>
              <a:gd name="connsiteY2" fmla="*/ 0 h 1134735"/>
              <a:gd name="connsiteX3" fmla="*/ 9563592 w 9563592"/>
              <a:gd name="connsiteY3" fmla="*/ 0 h 1134735"/>
              <a:gd name="connsiteX4" fmla="*/ 9563592 w 9563592"/>
              <a:gd name="connsiteY4" fmla="*/ 1134319 h 1134735"/>
              <a:gd name="connsiteX5" fmla="*/ 9238605 w 9563592"/>
              <a:gd name="connsiteY5" fmla="*/ 1132834 h 113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3592" h="1134735">
                <a:moveTo>
                  <a:pt x="403619" y="1134735"/>
                </a:moveTo>
                <a:lnTo>
                  <a:pt x="0" y="1134319"/>
                </a:lnTo>
                <a:lnTo>
                  <a:pt x="0" y="0"/>
                </a:lnTo>
                <a:lnTo>
                  <a:pt x="9563592" y="0"/>
                </a:lnTo>
                <a:lnTo>
                  <a:pt x="9563592" y="1134319"/>
                </a:lnTo>
                <a:lnTo>
                  <a:pt x="9238605" y="1132834"/>
                </a:lnTo>
              </a:path>
            </a:pathLst>
          </a:custGeom>
          <a:solidFill>
            <a:schemeClr val="bg1"/>
          </a:solidFill>
          <a:ln w="38100">
            <a:solidFill>
              <a:schemeClr val="bg1">
                <a:lumMod val="75000"/>
              </a:schemeClr>
            </a:solidFill>
            <a:headEnd type="arrow"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76ADB0E1-74EF-4E88-B5EE-8DC8009C988E}"/>
              </a:ext>
            </a:extLst>
          </p:cNvPr>
          <p:cNvGrpSpPr/>
          <p:nvPr/>
        </p:nvGrpSpPr>
        <p:grpSpPr>
          <a:xfrm>
            <a:off x="3333046" y="1676400"/>
            <a:ext cx="1307111" cy="1364979"/>
            <a:chOff x="2895600" y="1676400"/>
            <a:chExt cx="1307111" cy="1364979"/>
          </a:xfrm>
        </p:grpSpPr>
        <p:sp>
          <p:nvSpPr>
            <p:cNvPr id="76" name="Rectangle 75">
              <a:extLst>
                <a:ext uri="{FF2B5EF4-FFF2-40B4-BE49-F238E27FC236}">
                  <a16:creationId xmlns:a16="http://schemas.microsoft.com/office/drawing/2014/main" id="{8F639AFC-E521-4FF8-8738-62BFBA217797}"/>
                </a:ext>
              </a:extLst>
            </p:cNvPr>
            <p:cNvSpPr/>
            <p:nvPr/>
          </p:nvSpPr>
          <p:spPr bwMode="auto">
            <a:xfrm>
              <a:off x="2895600" y="1676400"/>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84" name="Oval 83">
              <a:extLst>
                <a:ext uri="{FF2B5EF4-FFF2-40B4-BE49-F238E27FC236}">
                  <a16:creationId xmlns:a16="http://schemas.microsoft.com/office/drawing/2014/main" id="{A922569D-27FD-4E28-9641-D4D322FEB4CA}"/>
                </a:ext>
              </a:extLst>
            </p:cNvPr>
            <p:cNvSpPr/>
            <p:nvPr/>
          </p:nvSpPr>
          <p:spPr bwMode="auto">
            <a:xfrm>
              <a:off x="3073752" y="2090571"/>
              <a:ext cx="950808" cy="950808"/>
            </a:xfrm>
            <a:prstGeom prst="ellipse">
              <a:avLst/>
            </a:prstGeom>
            <a:solidFill>
              <a:schemeClr val="bg1"/>
            </a:solidFill>
            <a:ln w="25400" cap="flat" cmpd="sng" algn="ctr">
              <a:solidFill>
                <a:schemeClr val="accent1"/>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3405350" y="2363410"/>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07B03CC4-5400-477D-9375-7554829197EE}"/>
              </a:ext>
            </a:extLst>
          </p:cNvPr>
          <p:cNvGrpSpPr/>
          <p:nvPr/>
        </p:nvGrpSpPr>
        <p:grpSpPr>
          <a:xfrm>
            <a:off x="9674584" y="1676400"/>
            <a:ext cx="1307111" cy="1364979"/>
            <a:chOff x="9674584" y="1676400"/>
            <a:chExt cx="1307111" cy="1364979"/>
          </a:xfrm>
        </p:grpSpPr>
        <p:sp>
          <p:nvSpPr>
            <p:cNvPr id="79" name="Rectangle 78">
              <a:extLst>
                <a:ext uri="{FF2B5EF4-FFF2-40B4-BE49-F238E27FC236}">
                  <a16:creationId xmlns:a16="http://schemas.microsoft.com/office/drawing/2014/main" id="{43A21A3C-DCAB-40E5-A8F3-F65E14BC2D13}"/>
                </a:ext>
              </a:extLst>
            </p:cNvPr>
            <p:cNvSpPr/>
            <p:nvPr/>
          </p:nvSpPr>
          <p:spPr bwMode="auto">
            <a:xfrm>
              <a:off x="9674584" y="1676400"/>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9852736" y="2090571"/>
              <a:ext cx="950808" cy="950808"/>
            </a:xfrm>
            <a:prstGeom prst="ellipse">
              <a:avLst/>
            </a:prstGeom>
            <a:solidFill>
              <a:schemeClr val="bg1"/>
            </a:solidFill>
            <a:ln w="25400" cap="flat" cmpd="sng" algn="ctr">
              <a:solidFill>
                <a:schemeClr val="accent1"/>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10092978" y="2385143"/>
              <a:ext cx="418072" cy="3616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89598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8C1977B9-4404-42D6-B10F-607B6437DC03}"/>
              </a:ext>
            </a:extLst>
          </p:cNvPr>
          <p:cNvGrpSpPr/>
          <p:nvPr/>
        </p:nvGrpSpPr>
        <p:grpSpPr>
          <a:xfrm>
            <a:off x="7560738" y="1676400"/>
            <a:ext cx="1307111" cy="1364979"/>
            <a:chOff x="7086600" y="1676400"/>
            <a:chExt cx="1307111" cy="1364979"/>
          </a:xfrm>
        </p:grpSpPr>
        <p:sp>
          <p:nvSpPr>
            <p:cNvPr id="86" name="Rectangle 85">
              <a:extLst>
                <a:ext uri="{FF2B5EF4-FFF2-40B4-BE49-F238E27FC236}">
                  <a16:creationId xmlns:a16="http://schemas.microsoft.com/office/drawing/2014/main" id="{05F7CC2E-44DC-454A-A3F2-2BE3DE2D123A}"/>
                </a:ext>
              </a:extLst>
            </p:cNvPr>
            <p:cNvSpPr/>
            <p:nvPr/>
          </p:nvSpPr>
          <p:spPr bwMode="auto">
            <a:xfrm>
              <a:off x="7086600" y="1676400"/>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87" name="Oval 86">
              <a:extLst>
                <a:ext uri="{FF2B5EF4-FFF2-40B4-BE49-F238E27FC236}">
                  <a16:creationId xmlns:a16="http://schemas.microsoft.com/office/drawing/2014/main" id="{A69B76B5-CD5D-42FF-B48D-710EED2A26C6}"/>
                </a:ext>
              </a:extLst>
            </p:cNvPr>
            <p:cNvSpPr/>
            <p:nvPr/>
          </p:nvSpPr>
          <p:spPr bwMode="auto">
            <a:xfrm>
              <a:off x="7264752" y="2090571"/>
              <a:ext cx="950808" cy="950808"/>
            </a:xfrm>
            <a:prstGeom prst="ellipse">
              <a:avLst/>
            </a:prstGeom>
            <a:solidFill>
              <a:schemeClr val="bg1"/>
            </a:solidFill>
            <a:ln w="25400" cap="flat" cmpd="sng" algn="ctr">
              <a:solidFill>
                <a:schemeClr val="accent1"/>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7561335" y="2390661"/>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 name="Group 1">
            <a:extLst>
              <a:ext uri="{FF2B5EF4-FFF2-40B4-BE49-F238E27FC236}">
                <a16:creationId xmlns:a16="http://schemas.microsoft.com/office/drawing/2014/main" id="{9EB0C52F-7C3F-4639-83C1-12A3D097807A}"/>
              </a:ext>
            </a:extLst>
          </p:cNvPr>
          <p:cNvGrpSpPr/>
          <p:nvPr/>
        </p:nvGrpSpPr>
        <p:grpSpPr>
          <a:xfrm>
            <a:off x="1219200" y="1676400"/>
            <a:ext cx="1307111" cy="1364978"/>
            <a:chOff x="1219200" y="1676400"/>
            <a:chExt cx="1307111" cy="1364978"/>
          </a:xfrm>
        </p:grpSpPr>
        <p:sp>
          <p:nvSpPr>
            <p:cNvPr id="42" name="Oval 41">
              <a:extLst>
                <a:ext uri="{FF2B5EF4-FFF2-40B4-BE49-F238E27FC236}">
                  <a16:creationId xmlns:a16="http://schemas.microsoft.com/office/drawing/2014/main" id="{36F239B1-2D79-CC42-B933-CD5B13EE9217}"/>
                </a:ext>
              </a:extLst>
            </p:cNvPr>
            <p:cNvSpPr/>
            <p:nvPr/>
          </p:nvSpPr>
          <p:spPr bwMode="auto">
            <a:xfrm>
              <a:off x="1397352" y="2090570"/>
              <a:ext cx="950808" cy="950808"/>
            </a:xfrm>
            <a:prstGeom prst="ellipse">
              <a:avLst/>
            </a:prstGeom>
            <a:solidFill>
              <a:schemeClr val="bg1"/>
            </a:solidFill>
            <a:ln w="25400" cap="flat" cmpd="sng" algn="ctr">
              <a:solidFill>
                <a:schemeClr val="accent1"/>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arrow_11" title="Icon of a circle made of two curved arrows">
              <a:extLst>
                <a:ext uri="{FF2B5EF4-FFF2-40B4-BE49-F238E27FC236}">
                  <a16:creationId xmlns:a16="http://schemas.microsoft.com/office/drawing/2014/main" id="{BAEEB0DB-8E32-C44F-A254-0A21516495F7}"/>
                </a:ext>
              </a:extLst>
            </p:cNvPr>
            <p:cNvSpPr>
              <a:spLocks noChangeAspect="1" noEditPoints="1"/>
            </p:cNvSpPr>
            <p:nvPr/>
          </p:nvSpPr>
          <p:spPr bwMode="auto">
            <a:xfrm>
              <a:off x="1677142" y="2369468"/>
              <a:ext cx="377478" cy="394329"/>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9C4BC9AB-ACEA-F048-B10A-EA7D567B5897}"/>
                </a:ext>
              </a:extLst>
            </p:cNvPr>
            <p:cNvSpPr/>
            <p:nvPr/>
          </p:nvSpPr>
          <p:spPr bwMode="auto">
            <a:xfrm>
              <a:off x="1219200" y="1676400"/>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Plan</a:t>
              </a:r>
            </a:p>
          </p:txBody>
        </p:sp>
      </p:grpSp>
      <p:sp>
        <p:nvSpPr>
          <p:cNvPr id="111" name="Title 1">
            <a:extLst>
              <a:ext uri="{FF2B5EF4-FFF2-40B4-BE49-F238E27FC236}">
                <a16:creationId xmlns:a16="http://schemas.microsoft.com/office/drawing/2014/main" id="{837AFC57-5E6E-E54F-A3D0-DBB1686AAF68}"/>
              </a:ext>
            </a:extLst>
          </p:cNvPr>
          <p:cNvSpPr>
            <a:spLocks noGrp="1"/>
          </p:cNvSpPr>
          <p:nvPr>
            <p:ph type="title"/>
          </p:nvPr>
        </p:nvSpPr>
        <p:spPr>
          <a:xfrm>
            <a:off x="588264" y="457200"/>
            <a:ext cx="11018520" cy="553870"/>
          </a:xfrm>
        </p:spPr>
        <p:txBody>
          <a:bodyPr/>
          <a:lstStyle/>
          <a:p>
            <a:r>
              <a:rPr lang="en-US"/>
              <a:t>Use the best of breed DevOps tools</a:t>
            </a:r>
          </a:p>
        </p:txBody>
      </p:sp>
      <p:sp>
        <p:nvSpPr>
          <p:cNvPr id="16" name="Rectangle 15">
            <a:extLst>
              <a:ext uri="{FF2B5EF4-FFF2-40B4-BE49-F238E27FC236}">
                <a16:creationId xmlns:a16="http://schemas.microsoft.com/office/drawing/2014/main" id="{1305A328-BF7D-9341-89DD-C8D37AA9985B}"/>
              </a:ext>
            </a:extLst>
          </p:cNvPr>
          <p:cNvSpPr/>
          <p:nvPr/>
        </p:nvSpPr>
        <p:spPr>
          <a:xfrm>
            <a:off x="506534" y="1017995"/>
            <a:ext cx="11215209" cy="400110"/>
          </a:xfrm>
          <a:prstGeom prst="rect">
            <a:avLst/>
          </a:prstGeom>
        </p:spPr>
        <p:txBody>
          <a:bodyPr wrap="square">
            <a:spAutoFit/>
          </a:bodyPr>
          <a:lstStyle/>
          <a:p>
            <a:pPr lvl="0" defTabSz="914221">
              <a:defRPr/>
            </a:pPr>
            <a:r>
              <a:rPr kumimoji="0" lang="en-US" sz="2000" b="0" i="0" u="none" strike="noStrike" kern="1200" cap="none" spc="0" normalizeH="0" baseline="0" noProof="0">
                <a:ln>
                  <a:noFill/>
                </a:ln>
                <a:solidFill>
                  <a:srgbClr val="1A1A1A"/>
                </a:solidFill>
                <a:effectLst/>
                <a:uLnTx/>
                <a:uFillTx/>
                <a:ea typeface="+mn-ea"/>
                <a:cs typeface="+mn-cs"/>
              </a:rPr>
              <a:t>Use the best of breed DevOps tools with Azure DevOps and collaborate on GitHub </a:t>
            </a:r>
          </a:p>
        </p:txBody>
      </p:sp>
      <p:grpSp>
        <p:nvGrpSpPr>
          <p:cNvPr id="4" name="Group 3">
            <a:extLst>
              <a:ext uri="{FF2B5EF4-FFF2-40B4-BE49-F238E27FC236}">
                <a16:creationId xmlns:a16="http://schemas.microsoft.com/office/drawing/2014/main" id="{D667EEE4-EFBC-4124-8C1C-2E1C31EEED53}"/>
              </a:ext>
            </a:extLst>
          </p:cNvPr>
          <p:cNvGrpSpPr/>
          <p:nvPr/>
        </p:nvGrpSpPr>
        <p:grpSpPr>
          <a:xfrm>
            <a:off x="5446892" y="1677659"/>
            <a:ext cx="1307111" cy="1365042"/>
            <a:chOff x="4618165" y="1677659"/>
            <a:chExt cx="1307111" cy="1365042"/>
          </a:xfrm>
        </p:grpSpPr>
        <p:sp>
          <p:nvSpPr>
            <p:cNvPr id="113" name="Rectangle 112">
              <a:extLst>
                <a:ext uri="{FF2B5EF4-FFF2-40B4-BE49-F238E27FC236}">
                  <a16:creationId xmlns:a16="http://schemas.microsoft.com/office/drawing/2014/main" id="{0D561D69-C85F-7B44-BAAA-494980D805C6}"/>
                </a:ext>
              </a:extLst>
            </p:cNvPr>
            <p:cNvSpPr/>
            <p:nvPr/>
          </p:nvSpPr>
          <p:spPr bwMode="auto">
            <a:xfrm>
              <a:off x="4618165" y="167765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Collaborate</a:t>
              </a:r>
            </a:p>
          </p:txBody>
        </p:sp>
        <p:sp>
          <p:nvSpPr>
            <p:cNvPr id="114" name="Oval 113">
              <a:extLst>
                <a:ext uri="{FF2B5EF4-FFF2-40B4-BE49-F238E27FC236}">
                  <a16:creationId xmlns:a16="http://schemas.microsoft.com/office/drawing/2014/main" id="{41038525-5EAC-6C4C-8AD9-516E9E0D52B5}"/>
                </a:ext>
              </a:extLst>
            </p:cNvPr>
            <p:cNvSpPr/>
            <p:nvPr/>
          </p:nvSpPr>
          <p:spPr bwMode="auto">
            <a:xfrm>
              <a:off x="4796233" y="2091725"/>
              <a:ext cx="950976" cy="950976"/>
            </a:xfrm>
            <a:prstGeom prst="ellipse">
              <a:avLst/>
            </a:prstGeom>
            <a:solidFill>
              <a:schemeClr val="bg1"/>
            </a:solidFill>
            <a:ln w="25400" cap="flat" cmpd="sng" algn="ctr">
              <a:solidFill>
                <a:schemeClr val="accent1"/>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9" name="Graphic 18">
              <a:extLst>
                <a:ext uri="{FF2B5EF4-FFF2-40B4-BE49-F238E27FC236}">
                  <a16:creationId xmlns:a16="http://schemas.microsoft.com/office/drawing/2014/main" id="{2F8B94DE-3600-CE49-87C6-DDEB0E938C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5058" y="2343816"/>
              <a:ext cx="429182" cy="429182"/>
            </a:xfrm>
            <a:prstGeom prst="rect">
              <a:avLst/>
            </a:prstGeom>
          </p:spPr>
        </p:pic>
      </p:grpSp>
      <p:sp>
        <p:nvSpPr>
          <p:cNvPr id="20" name="TextBox 19">
            <a:extLst>
              <a:ext uri="{FF2B5EF4-FFF2-40B4-BE49-F238E27FC236}">
                <a16:creationId xmlns:a16="http://schemas.microsoft.com/office/drawing/2014/main" id="{57385873-3312-CF42-B501-53DEF0E6DAFA}"/>
              </a:ext>
            </a:extLst>
          </p:cNvPr>
          <p:cNvSpPr txBox="1"/>
          <p:nvPr/>
        </p:nvSpPr>
        <p:spPr>
          <a:xfrm>
            <a:off x="1970346" y="5488541"/>
            <a:ext cx="8251309" cy="369332"/>
          </a:xfrm>
          <a:prstGeom prst="rect">
            <a:avLst/>
          </a:prstGeom>
          <a:noFill/>
        </p:spPr>
        <p:txBody>
          <a:bodyPr wrap="square" lIns="0" tIns="0" rIns="0" bIns="0" rtlCol="0">
            <a:spAutoFit/>
          </a:bodyPr>
          <a:lstStyle/>
          <a:p>
            <a:pPr marL="0" marR="0" lvl="0" indent="0" algn="ctr" defTabSz="91422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Faster delivery to production = More business value</a:t>
            </a:r>
          </a:p>
        </p:txBody>
      </p:sp>
      <p:cxnSp>
        <p:nvCxnSpPr>
          <p:cNvPr id="22" name="Straight Arrow Connector 21">
            <a:extLst>
              <a:ext uri="{FF2B5EF4-FFF2-40B4-BE49-F238E27FC236}">
                <a16:creationId xmlns:a16="http://schemas.microsoft.com/office/drawing/2014/main" id="{69F68C07-C25D-C34A-A6FF-55931E873E3F}"/>
              </a:ext>
            </a:extLst>
          </p:cNvPr>
          <p:cNvCxnSpPr/>
          <p:nvPr/>
        </p:nvCxnSpPr>
        <p:spPr>
          <a:xfrm>
            <a:off x="2387600" y="4043584"/>
            <a:ext cx="822960" cy="0"/>
          </a:xfrm>
          <a:prstGeom prst="straightConnector1">
            <a:avLst/>
          </a:prstGeom>
          <a:ln w="38100">
            <a:solidFill>
              <a:schemeClr val="bg1">
                <a:lumMod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C1296E3-8CE3-664A-A716-2C854C3A3629}"/>
              </a:ext>
            </a:extLst>
          </p:cNvPr>
          <p:cNvCxnSpPr/>
          <p:nvPr/>
        </p:nvCxnSpPr>
        <p:spPr>
          <a:xfrm>
            <a:off x="4648200" y="4043584"/>
            <a:ext cx="822960" cy="0"/>
          </a:xfrm>
          <a:prstGeom prst="straightConnector1">
            <a:avLst/>
          </a:prstGeom>
          <a:ln w="38100">
            <a:solidFill>
              <a:schemeClr val="bg1">
                <a:lumMod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AC64FA5-2790-2D49-BC47-75E4C01FC7B1}"/>
              </a:ext>
            </a:extLst>
          </p:cNvPr>
          <p:cNvCxnSpPr/>
          <p:nvPr/>
        </p:nvCxnSpPr>
        <p:spPr>
          <a:xfrm>
            <a:off x="6705600" y="4043584"/>
            <a:ext cx="822960" cy="0"/>
          </a:xfrm>
          <a:prstGeom prst="straightConnector1">
            <a:avLst/>
          </a:prstGeom>
          <a:ln w="38100">
            <a:solidFill>
              <a:schemeClr val="bg1">
                <a:lumMod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4111109-56DD-DF40-8FE4-21034EE16B5E}"/>
              </a:ext>
            </a:extLst>
          </p:cNvPr>
          <p:cNvCxnSpPr/>
          <p:nvPr/>
        </p:nvCxnSpPr>
        <p:spPr>
          <a:xfrm>
            <a:off x="9169400" y="4043584"/>
            <a:ext cx="822960" cy="0"/>
          </a:xfrm>
          <a:prstGeom prst="straightConnector1">
            <a:avLst/>
          </a:prstGeom>
          <a:ln w="38100">
            <a:solidFill>
              <a:schemeClr val="bg1">
                <a:lumMod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649C59-9A81-4AAF-83A2-063A1038BAFA}"/>
              </a:ext>
            </a:extLst>
          </p:cNvPr>
          <p:cNvGrpSpPr/>
          <p:nvPr/>
        </p:nvGrpSpPr>
        <p:grpSpPr>
          <a:xfrm>
            <a:off x="1188720" y="3812589"/>
            <a:ext cx="1371600" cy="934288"/>
            <a:chOff x="1188720" y="3866311"/>
            <a:chExt cx="1371600" cy="934288"/>
          </a:xfrm>
        </p:grpSpPr>
        <p:sp>
          <p:nvSpPr>
            <p:cNvPr id="23" name="Rectangle 22">
              <a:extLst>
                <a:ext uri="{FF2B5EF4-FFF2-40B4-BE49-F238E27FC236}">
                  <a16:creationId xmlns:a16="http://schemas.microsoft.com/office/drawing/2014/main" id="{38966409-4007-674D-A411-B357D66441AE}"/>
                </a:ext>
              </a:extLst>
            </p:cNvPr>
            <p:cNvSpPr/>
            <p:nvPr/>
          </p:nvSpPr>
          <p:spPr>
            <a:xfrm>
              <a:off x="1188720" y="4343399"/>
              <a:ext cx="1371600" cy="457200"/>
            </a:xfrm>
            <a:prstGeom prst="rect">
              <a:avLst/>
            </a:prstGeom>
          </p:spPr>
          <p:txBody>
            <a:bodyPr lIns="0" tIns="0" rIns="0" bIns="0" anchor="t">
              <a:spAutoFit/>
            </a:bodyPr>
            <a:lstStyle/>
            <a:p>
              <a:pPr lvl="0" algn="ctr" defTabSz="914221">
                <a:defRPr/>
              </a:pPr>
              <a:r>
                <a:rPr lang="en-US" sz="1100" b="1"/>
                <a:t>Boards</a:t>
              </a:r>
            </a:p>
            <a:p>
              <a:pPr lvl="0" algn="ctr" defTabSz="914221">
                <a:defRPr/>
              </a:pPr>
              <a:r>
                <a:rPr lang="en-US" sz="1100"/>
                <a:t>(Azure DevOps)</a:t>
              </a:r>
            </a:p>
          </p:txBody>
        </p:sp>
        <p:pic>
          <p:nvPicPr>
            <p:cNvPr id="77" name="Picture 76">
              <a:extLst>
                <a:ext uri="{FF2B5EF4-FFF2-40B4-BE49-F238E27FC236}">
                  <a16:creationId xmlns:a16="http://schemas.microsoft.com/office/drawing/2014/main" id="{281ECEA9-3693-ED4A-9C8E-79B3499C9A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0773" y="3866311"/>
              <a:ext cx="407493" cy="404795"/>
            </a:xfrm>
            <a:prstGeom prst="rect">
              <a:avLst/>
            </a:prstGeom>
          </p:spPr>
        </p:pic>
      </p:grpSp>
      <p:grpSp>
        <p:nvGrpSpPr>
          <p:cNvPr id="7" name="Group 6">
            <a:extLst>
              <a:ext uri="{FF2B5EF4-FFF2-40B4-BE49-F238E27FC236}">
                <a16:creationId xmlns:a16="http://schemas.microsoft.com/office/drawing/2014/main" id="{5B56A55D-F629-49C9-8E39-E0531F5870A2}"/>
              </a:ext>
            </a:extLst>
          </p:cNvPr>
          <p:cNvGrpSpPr/>
          <p:nvPr/>
        </p:nvGrpSpPr>
        <p:grpSpPr>
          <a:xfrm>
            <a:off x="3347889" y="3812589"/>
            <a:ext cx="1371600" cy="985423"/>
            <a:chOff x="2886456" y="3815176"/>
            <a:chExt cx="1371600" cy="985423"/>
          </a:xfrm>
        </p:grpSpPr>
        <p:sp>
          <p:nvSpPr>
            <p:cNvPr id="62" name="Rectangle 61">
              <a:extLst>
                <a:ext uri="{FF2B5EF4-FFF2-40B4-BE49-F238E27FC236}">
                  <a16:creationId xmlns:a16="http://schemas.microsoft.com/office/drawing/2014/main" id="{DF5C9683-95DF-1C47-BD67-F1A981A01733}"/>
                </a:ext>
              </a:extLst>
            </p:cNvPr>
            <p:cNvSpPr/>
            <p:nvPr/>
          </p:nvSpPr>
          <p:spPr>
            <a:xfrm>
              <a:off x="2886456" y="4343399"/>
              <a:ext cx="1371600" cy="457200"/>
            </a:xfrm>
            <a:prstGeom prst="rect">
              <a:avLst/>
            </a:prstGeom>
          </p:spPr>
          <p:txBody>
            <a:bodyPr lIns="0" tIns="0" rIns="0" bIns="0" anchor="t">
              <a:spAutoFit/>
            </a:bodyPr>
            <a:lstStyle/>
            <a:p>
              <a:pPr lvl="0" algn="ctr" defTabSz="914221">
                <a:defRPr/>
              </a:pPr>
              <a:r>
                <a:rPr lang="en-US" sz="1100" b="1"/>
                <a:t>Visual Studio</a:t>
              </a:r>
            </a:p>
            <a:p>
              <a:pPr lvl="0" algn="ctr" defTabSz="914221">
                <a:defRPr/>
              </a:pPr>
              <a:r>
                <a:rPr lang="en-US" sz="1100"/>
                <a:t>Visual Studio Code</a:t>
              </a:r>
            </a:p>
          </p:txBody>
        </p:sp>
        <p:pic>
          <p:nvPicPr>
            <p:cNvPr id="78" name="Picture 77" descr="A close up of a sign&#10;&#10;Description automatically generated">
              <a:extLst>
                <a:ext uri="{FF2B5EF4-FFF2-40B4-BE49-F238E27FC236}">
                  <a16:creationId xmlns:a16="http://schemas.microsoft.com/office/drawing/2014/main" id="{0D7557E8-38AF-5449-9F34-95FC18B57490}"/>
                </a:ext>
              </a:extLst>
            </p:cNvPr>
            <p:cNvPicPr>
              <a:picLocks noChangeAspect="1"/>
            </p:cNvPicPr>
            <p:nvPr/>
          </p:nvPicPr>
          <p:blipFill>
            <a:blip r:embed="rId6"/>
            <a:stretch>
              <a:fillRect/>
            </a:stretch>
          </p:blipFill>
          <p:spPr>
            <a:xfrm>
              <a:off x="3329949" y="3815176"/>
              <a:ext cx="507063" cy="507063"/>
            </a:xfrm>
            <a:prstGeom prst="rect">
              <a:avLst/>
            </a:prstGeom>
          </p:spPr>
        </p:pic>
      </p:grpSp>
      <p:grpSp>
        <p:nvGrpSpPr>
          <p:cNvPr id="10" name="Group 9">
            <a:extLst>
              <a:ext uri="{FF2B5EF4-FFF2-40B4-BE49-F238E27FC236}">
                <a16:creationId xmlns:a16="http://schemas.microsoft.com/office/drawing/2014/main" id="{B3ABC80E-A4D7-4153-B88E-B487FF311B9F}"/>
              </a:ext>
            </a:extLst>
          </p:cNvPr>
          <p:cNvGrpSpPr/>
          <p:nvPr/>
        </p:nvGrpSpPr>
        <p:grpSpPr>
          <a:xfrm>
            <a:off x="7666228" y="3812589"/>
            <a:ext cx="1371600" cy="1066932"/>
            <a:chOff x="6739128" y="3873198"/>
            <a:chExt cx="1371600" cy="1066932"/>
          </a:xfrm>
        </p:grpSpPr>
        <p:sp>
          <p:nvSpPr>
            <p:cNvPr id="68" name="Rectangle 67">
              <a:extLst>
                <a:ext uri="{FF2B5EF4-FFF2-40B4-BE49-F238E27FC236}">
                  <a16:creationId xmlns:a16="http://schemas.microsoft.com/office/drawing/2014/main" id="{7A6B37BF-6E88-A845-9AEE-F0B5546FFBDB}"/>
                </a:ext>
              </a:extLst>
            </p:cNvPr>
            <p:cNvSpPr/>
            <p:nvPr/>
          </p:nvSpPr>
          <p:spPr>
            <a:xfrm>
              <a:off x="6739128" y="4432299"/>
              <a:ext cx="1371600" cy="507831"/>
            </a:xfrm>
            <a:prstGeom prst="rect">
              <a:avLst/>
            </a:prstGeom>
          </p:spPr>
          <p:txBody>
            <a:bodyPr lIns="0" tIns="0" rIns="0" bIns="0" anchor="t">
              <a:spAutoFit/>
            </a:bodyPr>
            <a:lstStyle/>
            <a:p>
              <a:pPr lvl="0" algn="ctr" defTabSz="914221">
                <a:defRPr/>
              </a:pPr>
              <a:r>
                <a:rPr lang="en-US" sz="1100" b="1"/>
                <a:t>Pipelines + Test Plans &amp; Artifacts</a:t>
              </a:r>
            </a:p>
            <a:p>
              <a:pPr lvl="0" algn="ctr" defTabSz="914221">
                <a:defRPr/>
              </a:pPr>
              <a:r>
                <a:rPr lang="en-US" sz="1100"/>
                <a:t>(Azure DevOps)</a:t>
              </a:r>
            </a:p>
          </p:txBody>
        </p:sp>
        <p:pic>
          <p:nvPicPr>
            <p:cNvPr id="90" name="Picture 89">
              <a:extLst>
                <a:ext uri="{FF2B5EF4-FFF2-40B4-BE49-F238E27FC236}">
                  <a16:creationId xmlns:a16="http://schemas.microsoft.com/office/drawing/2014/main" id="{BE8B731D-3E3B-434D-B934-057BA66EC7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65330" y="3873198"/>
              <a:ext cx="404795" cy="404795"/>
            </a:xfrm>
            <a:prstGeom prst="rect">
              <a:avLst/>
            </a:prstGeom>
          </p:spPr>
        </p:pic>
      </p:grpSp>
      <p:pic>
        <p:nvPicPr>
          <p:cNvPr id="93" name="Picture 92">
            <a:extLst>
              <a:ext uri="{FF2B5EF4-FFF2-40B4-BE49-F238E27FC236}">
                <a16:creationId xmlns:a16="http://schemas.microsoft.com/office/drawing/2014/main" id="{D7298B9A-680C-F545-9CEC-126D358220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1968" y="3866309"/>
            <a:ext cx="410192" cy="404795"/>
          </a:xfrm>
          <a:prstGeom prst="rect">
            <a:avLst/>
          </a:prstGeom>
        </p:spPr>
      </p:pic>
      <p:grpSp>
        <p:nvGrpSpPr>
          <p:cNvPr id="12" name="Group 11">
            <a:extLst>
              <a:ext uri="{FF2B5EF4-FFF2-40B4-BE49-F238E27FC236}">
                <a16:creationId xmlns:a16="http://schemas.microsoft.com/office/drawing/2014/main" id="{A5F53B25-8703-4BC7-8318-2AA8570A31FA}"/>
              </a:ext>
            </a:extLst>
          </p:cNvPr>
          <p:cNvGrpSpPr/>
          <p:nvPr/>
        </p:nvGrpSpPr>
        <p:grpSpPr>
          <a:xfrm>
            <a:off x="9853863" y="3815176"/>
            <a:ext cx="1371600" cy="866777"/>
            <a:chOff x="9677400" y="3815176"/>
            <a:chExt cx="1371600" cy="866777"/>
          </a:xfrm>
        </p:grpSpPr>
        <p:sp>
          <p:nvSpPr>
            <p:cNvPr id="71" name="Rectangle 70">
              <a:extLst>
                <a:ext uri="{FF2B5EF4-FFF2-40B4-BE49-F238E27FC236}">
                  <a16:creationId xmlns:a16="http://schemas.microsoft.com/office/drawing/2014/main" id="{09AF97E7-1901-7643-910B-B89B55AFF751}"/>
                </a:ext>
              </a:extLst>
            </p:cNvPr>
            <p:cNvSpPr/>
            <p:nvPr/>
          </p:nvSpPr>
          <p:spPr>
            <a:xfrm>
              <a:off x="9677400" y="4343399"/>
              <a:ext cx="1371600" cy="338554"/>
            </a:xfrm>
            <a:prstGeom prst="rect">
              <a:avLst/>
            </a:prstGeom>
          </p:spPr>
          <p:txBody>
            <a:bodyPr lIns="0" tIns="0" rIns="0" bIns="0" anchor="t">
              <a:spAutoFit/>
            </a:bodyPr>
            <a:lstStyle/>
            <a:p>
              <a:pPr lvl="0" algn="ctr" defTabSz="914221">
                <a:defRPr/>
              </a:pPr>
              <a:r>
                <a:rPr lang="en-US" sz="1100" b="1"/>
                <a:t>Monitor</a:t>
              </a:r>
            </a:p>
            <a:p>
              <a:pPr lvl="0" algn="ctr" defTabSz="914221">
                <a:defRPr/>
              </a:pPr>
              <a:r>
                <a:rPr lang="en-US" sz="1100"/>
                <a:t>(Azure Monitor)</a:t>
              </a:r>
            </a:p>
          </p:txBody>
        </p:sp>
        <p:pic>
          <p:nvPicPr>
            <p:cNvPr id="94" name="Picture 4" descr="Image result for app insights logo azure png">
              <a:extLst>
                <a:ext uri="{FF2B5EF4-FFF2-40B4-BE49-F238E27FC236}">
                  <a16:creationId xmlns:a16="http://schemas.microsoft.com/office/drawing/2014/main" id="{882CC157-3783-8C44-BEFC-A89A9FECA6B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38380" y="3815176"/>
              <a:ext cx="449639" cy="4496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2BD45E21-386C-4747-A45D-9559B653BEA0}"/>
              </a:ext>
            </a:extLst>
          </p:cNvPr>
          <p:cNvGrpSpPr/>
          <p:nvPr/>
        </p:nvGrpSpPr>
        <p:grpSpPr>
          <a:xfrm>
            <a:off x="5507058" y="3812589"/>
            <a:ext cx="1371600" cy="934287"/>
            <a:chOff x="4584192" y="3866312"/>
            <a:chExt cx="1371600" cy="934287"/>
          </a:xfrm>
        </p:grpSpPr>
        <p:sp>
          <p:nvSpPr>
            <p:cNvPr id="67" name="Rectangle 66">
              <a:extLst>
                <a:ext uri="{FF2B5EF4-FFF2-40B4-BE49-F238E27FC236}">
                  <a16:creationId xmlns:a16="http://schemas.microsoft.com/office/drawing/2014/main" id="{5EFE4CC4-8753-1948-BFBB-55FD65F375C2}"/>
                </a:ext>
              </a:extLst>
            </p:cNvPr>
            <p:cNvSpPr/>
            <p:nvPr/>
          </p:nvSpPr>
          <p:spPr>
            <a:xfrm>
              <a:off x="4584192" y="4343399"/>
              <a:ext cx="1371600" cy="457200"/>
            </a:xfrm>
            <a:prstGeom prst="rect">
              <a:avLst/>
            </a:prstGeom>
          </p:spPr>
          <p:txBody>
            <a:bodyPr lIns="0" tIns="0" rIns="0" bIns="0" anchor="t">
              <a:spAutoFit/>
            </a:bodyPr>
            <a:lstStyle/>
            <a:p>
              <a:pPr lvl="0" algn="ctr" defTabSz="914221">
                <a:defRPr/>
              </a:pPr>
              <a:r>
                <a:rPr lang="en-US" sz="1100" b="1"/>
                <a:t>GitHub</a:t>
              </a:r>
            </a:p>
            <a:p>
              <a:pPr lvl="0" algn="ctr" defTabSz="914221">
                <a:defRPr/>
              </a:pPr>
              <a:endParaRPr lang="en-US" sz="1100"/>
            </a:p>
          </p:txBody>
        </p:sp>
        <p:pic>
          <p:nvPicPr>
            <p:cNvPr id="38" name="Picture 37">
              <a:extLst>
                <a:ext uri="{FF2B5EF4-FFF2-40B4-BE49-F238E27FC236}">
                  <a16:creationId xmlns:a16="http://schemas.microsoft.com/office/drawing/2014/main" id="{E68410D0-3A6E-5846-9646-CB43F9182D2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70018" y="3866312"/>
              <a:ext cx="411683" cy="411682"/>
            </a:xfrm>
            <a:prstGeom prst="rect">
              <a:avLst/>
            </a:prstGeom>
          </p:spPr>
        </p:pic>
      </p:grpSp>
    </p:spTree>
    <p:extLst>
      <p:ext uri="{BB962C8B-B14F-4D97-AF65-F5344CB8AC3E}">
        <p14:creationId xmlns:p14="http://schemas.microsoft.com/office/powerpoint/2010/main" val="334500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52249" y="353899"/>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32685" y="1821965"/>
            <a:ext cx="6063904" cy="4415505"/>
          </a:xfrm>
          <a:prstGeom prst="rect">
            <a:avLst/>
          </a:prstGeom>
        </p:spPr>
      </p:pic>
      <p:sp>
        <p:nvSpPr>
          <p:cNvPr id="15" name="Title 1">
            <a:extLst>
              <a:ext uri="{FF2B5EF4-FFF2-40B4-BE49-F238E27FC236}">
                <a16:creationId xmlns:a16="http://schemas.microsoft.com/office/drawing/2014/main" id="{2B878E46-56CA-459B-B774-BFFEEA68BABA}"/>
              </a:ext>
            </a:extLst>
          </p:cNvPr>
          <p:cNvSpPr txBox="1">
            <a:spLocks/>
          </p:cNvSpPr>
          <p:nvPr/>
        </p:nvSpPr>
        <p:spPr>
          <a:xfrm>
            <a:off x="347633" y="184484"/>
            <a:ext cx="11018520" cy="553870"/>
          </a:xfrm>
          <a:prstGeom prst="rect">
            <a:avLst/>
          </a:prstGeom>
        </p:spPr>
        <p:txBody>
          <a:bodyPr vert="horz" wrap="square" lIns="0" tIns="164592" rIns="0" bIns="0" rtlCol="0" anchor="t">
            <a:noAutofit/>
          </a:bodyPr>
          <a:lstStyle>
            <a:lvl1pPr algn="l" defTabSz="932462" rtl="0" eaLnBrk="1" latinLnBrk="0" hangingPunct="1">
              <a:lnSpc>
                <a:spcPct val="100000"/>
              </a:lnSpc>
              <a:spcBef>
                <a:spcPct val="0"/>
              </a:spcBef>
              <a:buNone/>
              <a:defRPr lang="en-US" sz="3599"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50"/>
              <a:t>Fully integrated to maximize developer velocity</a:t>
            </a:r>
          </a:p>
        </p:txBody>
      </p:sp>
      <p:sp>
        <p:nvSpPr>
          <p:cNvPr id="17" name="Text Placeholder 16">
            <a:extLst>
              <a:ext uri="{FF2B5EF4-FFF2-40B4-BE49-F238E27FC236}">
                <a16:creationId xmlns:a16="http://schemas.microsoft.com/office/drawing/2014/main" id="{3A9272E5-B8D1-4485-B2D8-30978448131E}"/>
              </a:ext>
            </a:extLst>
          </p:cNvPr>
          <p:cNvSpPr>
            <a:spLocks noGrp="1"/>
          </p:cNvSpPr>
          <p:nvPr>
            <p:ph type="body" sz="quarter" idx="11"/>
          </p:nvPr>
        </p:nvSpPr>
        <p:spPr>
          <a:xfrm>
            <a:off x="1501244" y="1843787"/>
            <a:ext cx="4128219" cy="3921045"/>
          </a:xfrm>
        </p:spPr>
        <p:txBody>
          <a:bodyPr vert="horz" wrap="square" lIns="0" tIns="0" rIns="0" bIns="0" rtlCol="0" anchor="t">
            <a:noAutofit/>
          </a:bodyPr>
          <a:lstStyle/>
          <a:p>
            <a:r>
              <a:rPr lang="en-US" sz="2700">
                <a:cs typeface="Segoe UI"/>
              </a:rPr>
              <a:t>Connect to your GitHub repositories in Visual Studio </a:t>
            </a:r>
            <a:endParaRPr lang="en-US"/>
          </a:p>
          <a:p>
            <a:pPr>
              <a:lnSpc>
                <a:spcPct val="100000"/>
              </a:lnSpc>
              <a:spcAft>
                <a:spcPts val="0"/>
              </a:spcAft>
            </a:pPr>
            <a:r>
              <a:rPr lang="en-US" sz="2700">
                <a:cs typeface="Segoe UI"/>
              </a:rPr>
              <a:t>Link your GitHub commits</a:t>
            </a:r>
          </a:p>
          <a:p>
            <a:pPr>
              <a:lnSpc>
                <a:spcPct val="100000"/>
              </a:lnSpc>
              <a:spcAft>
                <a:spcPts val="0"/>
              </a:spcAft>
            </a:pPr>
            <a:r>
              <a:rPr lang="en-US" sz="2700">
                <a:cs typeface="Segoe UI"/>
              </a:rPr>
              <a:t>with Azure Boards</a:t>
            </a:r>
          </a:p>
          <a:p>
            <a:pPr>
              <a:lnSpc>
                <a:spcPct val="100000"/>
              </a:lnSpc>
              <a:spcAft>
                <a:spcPts val="0"/>
              </a:spcAft>
            </a:pPr>
            <a:endParaRPr lang="en-US" sz="2700">
              <a:cs typeface="Segoe UI"/>
            </a:endParaRPr>
          </a:p>
          <a:p>
            <a:r>
              <a:rPr lang="en-US" sz="2700">
                <a:cs typeface="Segoe UI"/>
              </a:rPr>
              <a:t>Continuously build, test, deploy to any platform or cloud with Azure Pipelines</a:t>
            </a:r>
          </a:p>
          <a:p>
            <a:pPr>
              <a:lnSpc>
                <a:spcPct val="100000"/>
              </a:lnSpc>
              <a:spcAft>
                <a:spcPts val="0"/>
              </a:spcAft>
            </a:pPr>
            <a:endParaRPr lang="en-US" sz="2700">
              <a:cs typeface="Segoe UI"/>
            </a:endParaRPr>
          </a:p>
          <a:p>
            <a:endParaRPr lang="en-US" sz="2700">
              <a:cs typeface="Segoe UI"/>
            </a:endParaRPr>
          </a:p>
          <a:p>
            <a:endParaRPr lang="en-US" sz="2700">
              <a:cs typeface="Segoe UI"/>
            </a:endParaRPr>
          </a:p>
        </p:txBody>
      </p:sp>
      <p:pic>
        <p:nvPicPr>
          <p:cNvPr id="16" name="Picture 15" descr="A close up of a sign&#10;&#10;Description automatically generated">
            <a:extLst>
              <a:ext uri="{FF2B5EF4-FFF2-40B4-BE49-F238E27FC236}">
                <a16:creationId xmlns:a16="http://schemas.microsoft.com/office/drawing/2014/main" id="{EF812D22-3F28-AB4B-B477-6559FC0D9185}"/>
              </a:ext>
            </a:extLst>
          </p:cNvPr>
          <p:cNvPicPr>
            <a:picLocks noChangeAspect="1"/>
          </p:cNvPicPr>
          <p:nvPr/>
        </p:nvPicPr>
        <p:blipFill>
          <a:blip r:embed="rId4"/>
          <a:stretch>
            <a:fillRect/>
          </a:stretch>
        </p:blipFill>
        <p:spPr>
          <a:xfrm>
            <a:off x="701066" y="1841146"/>
            <a:ext cx="507063" cy="507063"/>
          </a:xfrm>
          <a:prstGeom prst="rect">
            <a:avLst/>
          </a:prstGeom>
        </p:spPr>
      </p:pic>
      <p:pic>
        <p:nvPicPr>
          <p:cNvPr id="18" name="Picture 17">
            <a:extLst>
              <a:ext uri="{FF2B5EF4-FFF2-40B4-BE49-F238E27FC236}">
                <a16:creationId xmlns:a16="http://schemas.microsoft.com/office/drawing/2014/main" id="{BE8CD438-1EBE-BE4B-86E4-4882895DEE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67" y="4407245"/>
            <a:ext cx="507063" cy="507063"/>
          </a:xfrm>
          <a:prstGeom prst="rect">
            <a:avLst/>
          </a:prstGeom>
        </p:spPr>
      </p:pic>
      <p:pic>
        <p:nvPicPr>
          <p:cNvPr id="20" name="Picture 19">
            <a:extLst>
              <a:ext uri="{FF2B5EF4-FFF2-40B4-BE49-F238E27FC236}">
                <a16:creationId xmlns:a16="http://schemas.microsoft.com/office/drawing/2014/main" id="{C685FA8A-CED5-E741-B995-B22773BD3D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066" y="3361840"/>
            <a:ext cx="507063" cy="503706"/>
          </a:xfrm>
          <a:prstGeom prst="rect">
            <a:avLst/>
          </a:prstGeom>
        </p:spPr>
      </p:pic>
    </p:spTree>
    <p:extLst>
      <p:ext uri="{BB962C8B-B14F-4D97-AF65-F5344CB8AC3E}">
        <p14:creationId xmlns:p14="http://schemas.microsoft.com/office/powerpoint/2010/main" val="31537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843A5F86-25A9-463A-9ED2-B90BBE4895B6}"/>
              </a:ext>
            </a:extLst>
          </p:cNvPr>
          <p:cNvSpPr/>
          <p:nvPr/>
        </p:nvSpPr>
        <p:spPr bwMode="auto">
          <a:xfrm>
            <a:off x="765287" y="1231129"/>
            <a:ext cx="4674894" cy="4674894"/>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DA38E83-A375-44B9-8A08-83275E5F3564}"/>
              </a:ext>
            </a:extLst>
          </p:cNvPr>
          <p:cNvSpPr/>
          <p:nvPr/>
        </p:nvSpPr>
        <p:spPr bwMode="auto">
          <a:xfrm>
            <a:off x="1046162" y="1512004"/>
            <a:ext cx="4113145" cy="4113145"/>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2" name="Group 51">
            <a:extLst>
              <a:ext uri="{FF2B5EF4-FFF2-40B4-BE49-F238E27FC236}">
                <a16:creationId xmlns:a16="http://schemas.microsoft.com/office/drawing/2014/main" id="{CBE0A8AF-4F88-4B94-9DE0-316A26AC60B7}"/>
              </a:ext>
            </a:extLst>
          </p:cNvPr>
          <p:cNvGrpSpPr/>
          <p:nvPr/>
        </p:nvGrpSpPr>
        <p:grpSpPr>
          <a:xfrm rot="13765054">
            <a:off x="4711051" y="2321543"/>
            <a:ext cx="221374" cy="185429"/>
            <a:chOff x="5899816" y="2353437"/>
            <a:chExt cx="250241" cy="209609"/>
          </a:xfrm>
          <a:solidFill>
            <a:srgbClr val="2089D9"/>
          </a:solidFill>
        </p:grpSpPr>
        <p:sp>
          <p:nvSpPr>
            <p:cNvPr id="53" name="Rectangle 52">
              <a:extLst>
                <a:ext uri="{FF2B5EF4-FFF2-40B4-BE49-F238E27FC236}">
                  <a16:creationId xmlns:a16="http://schemas.microsoft.com/office/drawing/2014/main" id="{E6BF2B56-08C6-48F6-86DB-58E6F7D89E60}"/>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13">
              <a:extLst>
                <a:ext uri="{FF2B5EF4-FFF2-40B4-BE49-F238E27FC236}">
                  <a16:creationId xmlns:a16="http://schemas.microsoft.com/office/drawing/2014/main" id="{BCB87BEE-759D-445A-B33E-6BA002402DE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9DB71715-0650-4060-BF47-1ECFAC399576}"/>
              </a:ext>
            </a:extLst>
          </p:cNvPr>
          <p:cNvGrpSpPr/>
          <p:nvPr/>
        </p:nvGrpSpPr>
        <p:grpSpPr>
          <a:xfrm rot="7370490">
            <a:off x="1274978" y="2341930"/>
            <a:ext cx="221374" cy="185429"/>
            <a:chOff x="5899816" y="2353437"/>
            <a:chExt cx="250241" cy="209609"/>
          </a:xfrm>
          <a:solidFill>
            <a:srgbClr val="2089D9"/>
          </a:solidFill>
        </p:grpSpPr>
        <p:sp>
          <p:nvSpPr>
            <p:cNvPr id="56" name="Rectangle 55">
              <a:extLst>
                <a:ext uri="{FF2B5EF4-FFF2-40B4-BE49-F238E27FC236}">
                  <a16:creationId xmlns:a16="http://schemas.microsoft.com/office/drawing/2014/main" id="{93B04B70-48D3-41C2-A0E0-292E763270F8}"/>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13">
              <a:extLst>
                <a:ext uri="{FF2B5EF4-FFF2-40B4-BE49-F238E27FC236}">
                  <a16:creationId xmlns:a16="http://schemas.microsoft.com/office/drawing/2014/main" id="{3A9C2DD5-5600-4C21-A07B-303F43F5C27E}"/>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038F16BF-7C43-4B3C-933D-31D05D12203B}"/>
              </a:ext>
            </a:extLst>
          </p:cNvPr>
          <p:cNvGrpSpPr/>
          <p:nvPr/>
        </p:nvGrpSpPr>
        <p:grpSpPr>
          <a:xfrm>
            <a:off x="3027140" y="5542786"/>
            <a:ext cx="221374" cy="185429"/>
            <a:chOff x="5899816" y="2353437"/>
            <a:chExt cx="250241" cy="209609"/>
          </a:xfrm>
          <a:solidFill>
            <a:srgbClr val="2089D9"/>
          </a:solidFill>
        </p:grpSpPr>
        <p:sp>
          <p:nvSpPr>
            <p:cNvPr id="60" name="Rectangle 59">
              <a:extLst>
                <a:ext uri="{FF2B5EF4-FFF2-40B4-BE49-F238E27FC236}">
                  <a16:creationId xmlns:a16="http://schemas.microsoft.com/office/drawing/2014/main" id="{42F59255-AF26-457B-BB46-C344E110142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13">
              <a:extLst>
                <a:ext uri="{FF2B5EF4-FFF2-40B4-BE49-F238E27FC236}">
                  <a16:creationId xmlns:a16="http://schemas.microsoft.com/office/drawing/2014/main" id="{C81EC582-A9D8-4DBB-8FE0-C99FA02D43D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Oval 62">
            <a:extLst>
              <a:ext uri="{FF2B5EF4-FFF2-40B4-BE49-F238E27FC236}">
                <a16:creationId xmlns:a16="http://schemas.microsoft.com/office/drawing/2014/main" id="{6E1A6BFC-1482-4B00-B05C-FC38F5559BA9}"/>
              </a:ext>
            </a:extLst>
          </p:cNvPr>
          <p:cNvSpPr/>
          <p:nvPr/>
        </p:nvSpPr>
        <p:spPr bwMode="auto">
          <a:xfrm>
            <a:off x="1280873" y="1746715"/>
            <a:ext cx="3643723" cy="3643723"/>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0" name="Group 4">
            <a:extLst>
              <a:ext uri="{FF2B5EF4-FFF2-40B4-BE49-F238E27FC236}">
                <a16:creationId xmlns:a16="http://schemas.microsoft.com/office/drawing/2014/main" id="{FA4FA14C-B7EE-40DB-A5DB-1A2E5156D521}"/>
              </a:ext>
            </a:extLst>
          </p:cNvPr>
          <p:cNvGrpSpPr>
            <a:grpSpLocks noChangeAspect="1"/>
          </p:cNvGrpSpPr>
          <p:nvPr/>
        </p:nvGrpSpPr>
        <p:grpSpPr bwMode="auto">
          <a:xfrm>
            <a:off x="2465548" y="3338421"/>
            <a:ext cx="1306477" cy="352069"/>
            <a:chOff x="3048" y="2362"/>
            <a:chExt cx="1588" cy="430"/>
          </a:xfrm>
          <a:solidFill>
            <a:schemeClr val="tx1"/>
          </a:solidFill>
        </p:grpSpPr>
        <p:sp>
          <p:nvSpPr>
            <p:cNvPr id="102" name="Freeform 5">
              <a:extLst>
                <a:ext uri="{FF2B5EF4-FFF2-40B4-BE49-F238E27FC236}">
                  <a16:creationId xmlns:a16="http://schemas.microsoft.com/office/drawing/2014/main" id="{41423297-984E-4021-93EE-1C380F2A480B}"/>
                </a:ext>
              </a:extLst>
            </p:cNvPr>
            <p:cNvSpPr>
              <a:spLocks/>
            </p:cNvSpPr>
            <p:nvPr/>
          </p:nvSpPr>
          <p:spPr bwMode="auto">
            <a:xfrm>
              <a:off x="3048" y="2362"/>
              <a:ext cx="312" cy="430"/>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6">
              <a:extLst>
                <a:ext uri="{FF2B5EF4-FFF2-40B4-BE49-F238E27FC236}">
                  <a16:creationId xmlns:a16="http://schemas.microsoft.com/office/drawing/2014/main" id="{0FEA0972-500E-43F5-89D7-7A55A457F9D4}"/>
                </a:ext>
              </a:extLst>
            </p:cNvPr>
            <p:cNvSpPr>
              <a:spLocks/>
            </p:cNvSpPr>
            <p:nvPr/>
          </p:nvSpPr>
          <p:spPr bwMode="auto">
            <a:xfrm>
              <a:off x="3750" y="2377"/>
              <a:ext cx="292" cy="407"/>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37F7A8F2-842C-4F64-9FF5-E80866360B69}"/>
                </a:ext>
              </a:extLst>
            </p:cNvPr>
            <p:cNvSpPr>
              <a:spLocks/>
            </p:cNvSpPr>
            <p:nvPr/>
          </p:nvSpPr>
          <p:spPr bwMode="auto">
            <a:xfrm>
              <a:off x="3399" y="2386"/>
              <a:ext cx="97" cy="98"/>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16C5C694-A9B6-4C85-B199-92B851FBDC84}"/>
                </a:ext>
              </a:extLst>
            </p:cNvPr>
            <p:cNvSpPr>
              <a:spLocks/>
            </p:cNvSpPr>
            <p:nvPr/>
          </p:nvSpPr>
          <p:spPr bwMode="auto">
            <a:xfrm>
              <a:off x="3403" y="2506"/>
              <a:ext cx="87" cy="278"/>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8242D225-DDB9-409D-9B44-F964E31C67BA}"/>
                </a:ext>
              </a:extLst>
            </p:cNvPr>
            <p:cNvSpPr>
              <a:spLocks/>
            </p:cNvSpPr>
            <p:nvPr/>
          </p:nvSpPr>
          <p:spPr bwMode="auto">
            <a:xfrm>
              <a:off x="4079" y="2507"/>
              <a:ext cx="255" cy="285"/>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3E7B87CD-2D29-478B-B212-18749BA770BA}"/>
                </a:ext>
              </a:extLst>
            </p:cNvPr>
            <p:cNvSpPr>
              <a:spLocks noEditPoints="1"/>
            </p:cNvSpPr>
            <p:nvPr/>
          </p:nvSpPr>
          <p:spPr bwMode="auto">
            <a:xfrm>
              <a:off x="4372" y="2377"/>
              <a:ext cx="264" cy="415"/>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59E87F47-445A-4B3F-AE25-59F62ABA5CE9}"/>
                </a:ext>
              </a:extLst>
            </p:cNvPr>
            <p:cNvSpPr>
              <a:spLocks/>
            </p:cNvSpPr>
            <p:nvPr/>
          </p:nvSpPr>
          <p:spPr bwMode="auto">
            <a:xfrm>
              <a:off x="3518" y="2427"/>
              <a:ext cx="195" cy="364"/>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 name="Oval 4">
            <a:extLst>
              <a:ext uri="{FF2B5EF4-FFF2-40B4-BE49-F238E27FC236}">
                <a16:creationId xmlns:a16="http://schemas.microsoft.com/office/drawing/2014/main" id="{A2C3E8FA-BFDA-413D-9253-17F3359431AB}"/>
              </a:ext>
            </a:extLst>
          </p:cNvPr>
          <p:cNvSpPr/>
          <p:nvPr/>
        </p:nvSpPr>
        <p:spPr bwMode="auto">
          <a:xfrm>
            <a:off x="-1058932" y="-593090"/>
            <a:ext cx="8323332" cy="8323332"/>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2" name="Oval 111">
            <a:extLst>
              <a:ext uri="{FF2B5EF4-FFF2-40B4-BE49-F238E27FC236}">
                <a16:creationId xmlns:a16="http://schemas.microsoft.com/office/drawing/2014/main" id="{C2DA5FFE-0473-498D-8DDC-AAAF8A6B64AF}"/>
              </a:ext>
            </a:extLst>
          </p:cNvPr>
          <p:cNvSpPr/>
          <p:nvPr/>
        </p:nvSpPr>
        <p:spPr bwMode="auto">
          <a:xfrm>
            <a:off x="-3675951" y="-3067665"/>
            <a:ext cx="13414926" cy="13414926"/>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08E7C55-D0DF-4A58-BC3C-72402094D6FA}"/>
              </a:ext>
            </a:extLst>
          </p:cNvPr>
          <p:cNvGrpSpPr/>
          <p:nvPr/>
        </p:nvGrpSpPr>
        <p:grpSpPr>
          <a:xfrm>
            <a:off x="7317014" y="1962556"/>
            <a:ext cx="1795363" cy="2218081"/>
            <a:chOff x="7317014" y="2343556"/>
            <a:chExt cx="1795363" cy="2218081"/>
          </a:xfrm>
        </p:grpSpPr>
        <p:sp>
          <p:nvSpPr>
            <p:cNvPr id="6" name="TextBox 5">
              <a:extLst>
                <a:ext uri="{FF2B5EF4-FFF2-40B4-BE49-F238E27FC236}">
                  <a16:creationId xmlns:a16="http://schemas.microsoft.com/office/drawing/2014/main" id="{B925C235-3269-4677-998B-19770A021EA7}"/>
                </a:ext>
              </a:extLst>
            </p:cNvPr>
            <p:cNvSpPr txBox="1"/>
            <p:nvPr/>
          </p:nvSpPr>
          <p:spPr>
            <a:xfrm>
              <a:off x="7317014" y="2343556"/>
              <a:ext cx="1795363" cy="276999"/>
            </a:xfrm>
            <a:prstGeom prst="rect">
              <a:avLst/>
            </a:prstGeom>
            <a:noFill/>
          </p:spPr>
          <p:txBody>
            <a:bodyPr wrap="none" lIns="0" tIns="0" rIns="0" bIns="0" rtlCol="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Core Infrastructure</a:t>
              </a:r>
            </a:p>
          </p:txBody>
        </p:sp>
        <p:sp>
          <p:nvSpPr>
            <p:cNvPr id="116" name="TextBox 115">
              <a:extLst>
                <a:ext uri="{FF2B5EF4-FFF2-40B4-BE49-F238E27FC236}">
                  <a16:creationId xmlns:a16="http://schemas.microsoft.com/office/drawing/2014/main" id="{F0383F34-4363-4301-8558-3B9F3A702D32}"/>
                </a:ext>
              </a:extLst>
            </p:cNvPr>
            <p:cNvSpPr txBox="1"/>
            <p:nvPr/>
          </p:nvSpPr>
          <p:spPr>
            <a:xfrm>
              <a:off x="7433854" y="2707522"/>
              <a:ext cx="1022754" cy="289759"/>
            </a:xfrm>
            <a:prstGeom prst="rect">
              <a:avLst/>
            </a:prstGeom>
            <a:noFill/>
          </p:spPr>
          <p:txBody>
            <a:bodyPr wrap="squar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Compute</a:t>
              </a:r>
            </a:p>
          </p:txBody>
        </p:sp>
        <p:sp>
          <p:nvSpPr>
            <p:cNvPr id="117" name="TextBox 116">
              <a:extLst>
                <a:ext uri="{FF2B5EF4-FFF2-40B4-BE49-F238E27FC236}">
                  <a16:creationId xmlns:a16="http://schemas.microsoft.com/office/drawing/2014/main" id="{5852ABF3-2309-4E4F-A970-45E8E9E8F535}"/>
                </a:ext>
              </a:extLst>
            </p:cNvPr>
            <p:cNvSpPr txBox="1"/>
            <p:nvPr/>
          </p:nvSpPr>
          <p:spPr>
            <a:xfrm>
              <a:off x="7510054" y="3098611"/>
              <a:ext cx="914934" cy="289759"/>
            </a:xfrm>
            <a:prstGeom prst="rect">
              <a:avLst/>
            </a:prstGeom>
            <a:noFill/>
          </p:spPr>
          <p:txBody>
            <a:bodyPr wrap="squar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Security</a:t>
              </a:r>
            </a:p>
          </p:txBody>
        </p:sp>
        <p:sp>
          <p:nvSpPr>
            <p:cNvPr id="118" name="TextBox 117">
              <a:extLst>
                <a:ext uri="{FF2B5EF4-FFF2-40B4-BE49-F238E27FC236}">
                  <a16:creationId xmlns:a16="http://schemas.microsoft.com/office/drawing/2014/main" id="{61CE0F4E-780B-4BE8-B50E-037BC7DD1DE9}"/>
                </a:ext>
              </a:extLst>
            </p:cNvPr>
            <p:cNvSpPr txBox="1"/>
            <p:nvPr/>
          </p:nvSpPr>
          <p:spPr>
            <a:xfrm>
              <a:off x="7532914" y="3489700"/>
              <a:ext cx="923694" cy="289759"/>
            </a:xfrm>
            <a:prstGeom prst="rect">
              <a:avLst/>
            </a:prstGeom>
            <a:noFill/>
          </p:spPr>
          <p:txBody>
            <a:bodyPr wrap="squar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Storage</a:t>
              </a:r>
            </a:p>
          </p:txBody>
        </p:sp>
        <p:sp>
          <p:nvSpPr>
            <p:cNvPr id="119" name="TextBox 118">
              <a:extLst>
                <a:ext uri="{FF2B5EF4-FFF2-40B4-BE49-F238E27FC236}">
                  <a16:creationId xmlns:a16="http://schemas.microsoft.com/office/drawing/2014/main" id="{733EF61F-14FB-43EB-895E-C804B9A0D8A0}"/>
                </a:ext>
              </a:extLst>
            </p:cNvPr>
            <p:cNvSpPr txBox="1"/>
            <p:nvPr/>
          </p:nvSpPr>
          <p:spPr>
            <a:xfrm>
              <a:off x="7519291" y="3880789"/>
              <a:ext cx="1569328" cy="289759"/>
            </a:xfrm>
            <a:prstGeom prst="rect">
              <a:avLst/>
            </a:prstGeom>
            <a:noFill/>
          </p:spPr>
          <p:txBody>
            <a:bodyPr wrap="squar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Management</a:t>
              </a:r>
            </a:p>
          </p:txBody>
        </p:sp>
        <p:sp>
          <p:nvSpPr>
            <p:cNvPr id="120" name="TextBox 119">
              <a:extLst>
                <a:ext uri="{FF2B5EF4-FFF2-40B4-BE49-F238E27FC236}">
                  <a16:creationId xmlns:a16="http://schemas.microsoft.com/office/drawing/2014/main" id="{E3E10335-994B-4214-BCB6-C47EDA407A3E}"/>
                </a:ext>
              </a:extLst>
            </p:cNvPr>
            <p:cNvSpPr txBox="1"/>
            <p:nvPr/>
          </p:nvSpPr>
          <p:spPr>
            <a:xfrm>
              <a:off x="7452789" y="4271878"/>
              <a:ext cx="1659588" cy="289759"/>
            </a:xfrm>
            <a:prstGeom prst="rect">
              <a:avLst/>
            </a:prstGeom>
            <a:noFill/>
          </p:spPr>
          <p:txBody>
            <a:bodyPr wrap="squar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Networking</a:t>
              </a:r>
            </a:p>
          </p:txBody>
        </p:sp>
      </p:grpSp>
      <p:grpSp>
        <p:nvGrpSpPr>
          <p:cNvPr id="3" name="Group 2">
            <a:extLst>
              <a:ext uri="{FF2B5EF4-FFF2-40B4-BE49-F238E27FC236}">
                <a16:creationId xmlns:a16="http://schemas.microsoft.com/office/drawing/2014/main" id="{E0F7A462-8A20-4179-BE24-ACF170D401AC}"/>
              </a:ext>
            </a:extLst>
          </p:cNvPr>
          <p:cNvGrpSpPr/>
          <p:nvPr/>
        </p:nvGrpSpPr>
        <p:grpSpPr>
          <a:xfrm>
            <a:off x="9736537" y="1915735"/>
            <a:ext cx="2052806" cy="4675566"/>
            <a:chOff x="9660337" y="1039434"/>
            <a:chExt cx="2052806" cy="4942287"/>
          </a:xfrm>
        </p:grpSpPr>
        <p:sp>
          <p:nvSpPr>
            <p:cNvPr id="121" name="TextBox 120">
              <a:extLst>
                <a:ext uri="{FF2B5EF4-FFF2-40B4-BE49-F238E27FC236}">
                  <a16:creationId xmlns:a16="http://schemas.microsoft.com/office/drawing/2014/main" id="{A6A4C5DB-FC08-4EA6-A005-9FC152E89D21}"/>
                </a:ext>
              </a:extLst>
            </p:cNvPr>
            <p:cNvSpPr txBox="1"/>
            <p:nvPr/>
          </p:nvSpPr>
          <p:spPr>
            <a:xfrm>
              <a:off x="9660337" y="1039434"/>
              <a:ext cx="1987724" cy="276999"/>
            </a:xfrm>
            <a:prstGeom prst="rect">
              <a:avLst/>
            </a:prstGeom>
            <a:noFill/>
          </p:spPr>
          <p:txBody>
            <a:bodyPr wrap="none" lIns="0" tIns="0" rIns="0" bIns="0" rtlCol="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Advanced Workloads</a:t>
              </a:r>
            </a:p>
          </p:txBody>
        </p:sp>
        <p:sp>
          <p:nvSpPr>
            <p:cNvPr id="122" name="TextBox 121">
              <a:extLst>
                <a:ext uri="{FF2B5EF4-FFF2-40B4-BE49-F238E27FC236}">
                  <a16:creationId xmlns:a16="http://schemas.microsoft.com/office/drawing/2014/main" id="{1F84ECFA-F7C2-4938-855B-8EF896E03DB4}"/>
                </a:ext>
              </a:extLst>
            </p:cNvPr>
            <p:cNvSpPr txBox="1"/>
            <p:nvPr/>
          </p:nvSpPr>
          <p:spPr>
            <a:xfrm>
              <a:off x="9843679" y="1420730"/>
              <a:ext cx="1030731" cy="289759"/>
            </a:xfrm>
            <a:prstGeom prst="rect">
              <a:avLst/>
            </a:prstGeom>
            <a:noFill/>
          </p:spPr>
          <p:txBody>
            <a:bodyPr wrap="non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Web + Mobile</a:t>
              </a:r>
            </a:p>
          </p:txBody>
        </p:sp>
        <p:sp>
          <p:nvSpPr>
            <p:cNvPr id="123" name="TextBox 122">
              <a:extLst>
                <a:ext uri="{FF2B5EF4-FFF2-40B4-BE49-F238E27FC236}">
                  <a16:creationId xmlns:a16="http://schemas.microsoft.com/office/drawing/2014/main" id="{7F775B74-8179-4BEF-AFAC-3C0F643B350B}"/>
                </a:ext>
              </a:extLst>
            </p:cNvPr>
            <p:cNvSpPr txBox="1"/>
            <p:nvPr/>
          </p:nvSpPr>
          <p:spPr>
            <a:xfrm>
              <a:off x="9891304" y="1829149"/>
              <a:ext cx="1301638" cy="289759"/>
            </a:xfrm>
            <a:prstGeom prst="rect">
              <a:avLst/>
            </a:prstGeom>
            <a:noFill/>
          </p:spPr>
          <p:txBody>
            <a:bodyPr wrap="non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Internet of Things</a:t>
              </a:r>
            </a:p>
          </p:txBody>
        </p:sp>
        <p:sp>
          <p:nvSpPr>
            <p:cNvPr id="124" name="TextBox 123">
              <a:extLst>
                <a:ext uri="{FF2B5EF4-FFF2-40B4-BE49-F238E27FC236}">
                  <a16:creationId xmlns:a16="http://schemas.microsoft.com/office/drawing/2014/main" id="{D89583A0-D6BA-4C94-8727-15DA90C91737}"/>
                </a:ext>
              </a:extLst>
            </p:cNvPr>
            <p:cNvSpPr txBox="1"/>
            <p:nvPr/>
          </p:nvSpPr>
          <p:spPr>
            <a:xfrm>
              <a:off x="9986554" y="2237568"/>
              <a:ext cx="1009892" cy="289759"/>
            </a:xfrm>
            <a:prstGeom prst="rect">
              <a:avLst/>
            </a:prstGeom>
            <a:noFill/>
          </p:spPr>
          <p:txBody>
            <a:bodyPr wrap="non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Microservices</a:t>
              </a:r>
            </a:p>
          </p:txBody>
        </p:sp>
        <p:sp>
          <p:nvSpPr>
            <p:cNvPr id="125" name="TextBox 124">
              <a:extLst>
                <a:ext uri="{FF2B5EF4-FFF2-40B4-BE49-F238E27FC236}">
                  <a16:creationId xmlns:a16="http://schemas.microsoft.com/office/drawing/2014/main" id="{6EB0CE17-59B3-475D-B067-BEF54740F946}"/>
                </a:ext>
              </a:extLst>
            </p:cNvPr>
            <p:cNvSpPr txBox="1"/>
            <p:nvPr/>
          </p:nvSpPr>
          <p:spPr>
            <a:xfrm>
              <a:off x="10053229" y="2645987"/>
              <a:ext cx="791883" cy="289759"/>
            </a:xfrm>
            <a:prstGeom prst="rect">
              <a:avLst/>
            </a:prstGeom>
            <a:noFill/>
          </p:spPr>
          <p:txBody>
            <a:bodyPr wrap="non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Containers</a:t>
              </a:r>
            </a:p>
          </p:txBody>
        </p:sp>
        <p:sp>
          <p:nvSpPr>
            <p:cNvPr id="126" name="TextBox 125">
              <a:extLst>
                <a:ext uri="{FF2B5EF4-FFF2-40B4-BE49-F238E27FC236}">
                  <a16:creationId xmlns:a16="http://schemas.microsoft.com/office/drawing/2014/main" id="{4526EFB0-F805-4FE6-8E00-2CCA3C0C68A3}"/>
                </a:ext>
              </a:extLst>
            </p:cNvPr>
            <p:cNvSpPr txBox="1"/>
            <p:nvPr/>
          </p:nvSpPr>
          <p:spPr>
            <a:xfrm>
              <a:off x="10091329" y="3054406"/>
              <a:ext cx="740587" cy="289759"/>
            </a:xfrm>
            <a:prstGeom prst="rect">
              <a:avLst/>
            </a:prstGeom>
            <a:noFill/>
          </p:spPr>
          <p:txBody>
            <a:bodyPr wrap="non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Serverless</a:t>
              </a:r>
            </a:p>
          </p:txBody>
        </p:sp>
        <p:sp>
          <p:nvSpPr>
            <p:cNvPr id="127" name="TextBox 126">
              <a:extLst>
                <a:ext uri="{FF2B5EF4-FFF2-40B4-BE49-F238E27FC236}">
                  <a16:creationId xmlns:a16="http://schemas.microsoft.com/office/drawing/2014/main" id="{25907967-2E9E-4018-8219-A83013DE8426}"/>
                </a:ext>
              </a:extLst>
            </p:cNvPr>
            <p:cNvSpPr txBox="1"/>
            <p:nvPr/>
          </p:nvSpPr>
          <p:spPr>
            <a:xfrm>
              <a:off x="10131680" y="3462825"/>
              <a:ext cx="569067" cy="289759"/>
            </a:xfrm>
            <a:prstGeom prst="rect">
              <a:avLst/>
            </a:prstGeom>
            <a:noFill/>
          </p:spPr>
          <p:txBody>
            <a:bodyPr wrap="non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Identity</a:t>
              </a:r>
            </a:p>
          </p:txBody>
        </p:sp>
        <p:sp>
          <p:nvSpPr>
            <p:cNvPr id="128" name="TextBox 127">
              <a:extLst>
                <a:ext uri="{FF2B5EF4-FFF2-40B4-BE49-F238E27FC236}">
                  <a16:creationId xmlns:a16="http://schemas.microsoft.com/office/drawing/2014/main" id="{22D65D01-F080-481F-9BD1-A0D723D7A40A}"/>
                </a:ext>
              </a:extLst>
            </p:cNvPr>
            <p:cNvSpPr txBox="1"/>
            <p:nvPr/>
          </p:nvSpPr>
          <p:spPr>
            <a:xfrm>
              <a:off x="10091329" y="3871244"/>
              <a:ext cx="1171796" cy="289759"/>
            </a:xfrm>
            <a:prstGeom prst="rect">
              <a:avLst/>
            </a:prstGeom>
            <a:noFill/>
          </p:spPr>
          <p:txBody>
            <a:bodyPr wrap="non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Data + Analytics</a:t>
              </a:r>
            </a:p>
          </p:txBody>
        </p:sp>
        <p:sp>
          <p:nvSpPr>
            <p:cNvPr id="129" name="TextBox 128">
              <a:extLst>
                <a:ext uri="{FF2B5EF4-FFF2-40B4-BE49-F238E27FC236}">
                  <a16:creationId xmlns:a16="http://schemas.microsoft.com/office/drawing/2014/main" id="{84AB1684-C816-48C7-AE74-E4647572D506}"/>
                </a:ext>
              </a:extLst>
            </p:cNvPr>
            <p:cNvSpPr txBox="1"/>
            <p:nvPr/>
          </p:nvSpPr>
          <p:spPr>
            <a:xfrm>
              <a:off x="10053229" y="4279663"/>
              <a:ext cx="1500411" cy="289759"/>
            </a:xfrm>
            <a:prstGeom prst="rect">
              <a:avLst/>
            </a:prstGeom>
            <a:noFill/>
          </p:spPr>
          <p:txBody>
            <a:bodyPr wrap="non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Artificial Intelligence</a:t>
              </a:r>
            </a:p>
          </p:txBody>
        </p:sp>
        <p:sp>
          <p:nvSpPr>
            <p:cNvPr id="130" name="TextBox 129">
              <a:extLst>
                <a:ext uri="{FF2B5EF4-FFF2-40B4-BE49-F238E27FC236}">
                  <a16:creationId xmlns:a16="http://schemas.microsoft.com/office/drawing/2014/main" id="{9FA95CFB-2E28-43D9-BB69-5CF7D8AB934B}"/>
                </a:ext>
              </a:extLst>
            </p:cNvPr>
            <p:cNvSpPr txBox="1"/>
            <p:nvPr/>
          </p:nvSpPr>
          <p:spPr>
            <a:xfrm>
              <a:off x="9986554" y="4688082"/>
              <a:ext cx="1319272" cy="289759"/>
            </a:xfrm>
            <a:prstGeom prst="rect">
              <a:avLst/>
            </a:prstGeom>
            <a:noFill/>
          </p:spPr>
          <p:txBody>
            <a:bodyPr wrap="none" lIns="0" tIns="0" rIns="0" bIns="0" rtlCol="0">
              <a:spAutoFit/>
            </a:bodyPr>
            <a:lstStyle/>
            <a:p>
              <a:pPr marL="0" marR="0" lvl="0" indent="0" algn="l" defTabSz="932103"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Cognitive Services</a:t>
              </a:r>
            </a:p>
          </p:txBody>
        </p:sp>
        <p:grpSp>
          <p:nvGrpSpPr>
            <p:cNvPr id="10" name="Group 9">
              <a:extLst>
                <a:ext uri="{FF2B5EF4-FFF2-40B4-BE49-F238E27FC236}">
                  <a16:creationId xmlns:a16="http://schemas.microsoft.com/office/drawing/2014/main" id="{E05309D7-943C-4D09-8F2E-D9847A047146}"/>
                </a:ext>
              </a:extLst>
            </p:cNvPr>
            <p:cNvGrpSpPr/>
            <p:nvPr/>
          </p:nvGrpSpPr>
          <p:grpSpPr>
            <a:xfrm>
              <a:off x="9875371" y="5096501"/>
              <a:ext cx="1442473" cy="368467"/>
              <a:chOff x="9891997" y="5263106"/>
              <a:chExt cx="1442473" cy="368467"/>
            </a:xfrm>
          </p:grpSpPr>
          <p:sp>
            <p:nvSpPr>
              <p:cNvPr id="131" name="TextBox 130">
                <a:extLst>
                  <a:ext uri="{FF2B5EF4-FFF2-40B4-BE49-F238E27FC236}">
                    <a16:creationId xmlns:a16="http://schemas.microsoft.com/office/drawing/2014/main" id="{3B951E30-F8BF-49FC-9489-BEE605EC2912}"/>
                  </a:ext>
                </a:extLst>
              </p:cNvPr>
              <p:cNvSpPr txBox="1"/>
              <p:nvPr/>
            </p:nvSpPr>
            <p:spPr>
              <a:xfrm>
                <a:off x="9975124" y="5263106"/>
                <a:ext cx="1359346" cy="193899"/>
              </a:xfrm>
              <a:prstGeom prst="rect">
                <a:avLst/>
              </a:prstGeom>
              <a:noFill/>
            </p:spPr>
            <p:txBody>
              <a:bodyPr wrap="none" lIns="0" tIns="0" rIns="0" bIns="0" rtlCol="0">
                <a:spAutoFit/>
              </a:bodyPr>
              <a:lstStyle/>
              <a:p>
                <a:pPr marL="0" marR="0" lvl="0" indent="0" algn="l" defTabSz="93210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High Performance </a:t>
                </a:r>
              </a:p>
            </p:txBody>
          </p:sp>
          <p:sp>
            <p:nvSpPr>
              <p:cNvPr id="132" name="TextBox 131">
                <a:extLst>
                  <a:ext uri="{FF2B5EF4-FFF2-40B4-BE49-F238E27FC236}">
                    <a16:creationId xmlns:a16="http://schemas.microsoft.com/office/drawing/2014/main" id="{08ABA433-1812-42EC-9F3E-AC8D487A3751}"/>
                  </a:ext>
                </a:extLst>
              </p:cNvPr>
              <p:cNvSpPr txBox="1"/>
              <p:nvPr/>
            </p:nvSpPr>
            <p:spPr>
              <a:xfrm>
                <a:off x="9891997" y="5437674"/>
                <a:ext cx="804707" cy="193899"/>
              </a:xfrm>
              <a:prstGeom prst="rect">
                <a:avLst/>
              </a:prstGeom>
              <a:noFill/>
            </p:spPr>
            <p:txBody>
              <a:bodyPr wrap="none" lIns="0" tIns="0" rIns="0" bIns="0" rtlCol="0">
                <a:spAutoFit/>
              </a:bodyPr>
              <a:lstStyle/>
              <a:p>
                <a:pPr marL="0" marR="0" lvl="0" indent="0" algn="l" defTabSz="93210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Computing</a:t>
                </a:r>
              </a:p>
            </p:txBody>
          </p:sp>
        </p:grpSp>
        <p:sp>
          <p:nvSpPr>
            <p:cNvPr id="133" name="TextBox 132">
              <a:extLst>
                <a:ext uri="{FF2B5EF4-FFF2-40B4-BE49-F238E27FC236}">
                  <a16:creationId xmlns:a16="http://schemas.microsoft.com/office/drawing/2014/main" id="{D0389571-FA63-44CF-BFC7-E4C6AF81A019}"/>
                </a:ext>
              </a:extLst>
            </p:cNvPr>
            <p:cNvSpPr txBox="1"/>
            <p:nvPr/>
          </p:nvSpPr>
          <p:spPr>
            <a:xfrm>
              <a:off x="9776715" y="5704722"/>
              <a:ext cx="1936428" cy="276999"/>
            </a:xfrm>
            <a:prstGeom prst="rect">
              <a:avLst/>
            </a:prstGeom>
            <a:noFill/>
          </p:spPr>
          <p:txBody>
            <a:bodyPr wrap="none" lIns="0" tIns="0" rIns="0" bIns="0" rtlCol="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Azure Stack + Hybrid</a:t>
              </a:r>
            </a:p>
          </p:txBody>
        </p:sp>
      </p:grpSp>
      <p:sp>
        <p:nvSpPr>
          <p:cNvPr id="62" name="Rectangle 61">
            <a:extLst>
              <a:ext uri="{FF2B5EF4-FFF2-40B4-BE49-F238E27FC236}">
                <a16:creationId xmlns:a16="http://schemas.microsoft.com/office/drawing/2014/main" id="{977AE9F7-30EA-4210-8C08-0A09E0D6B55B}"/>
              </a:ext>
            </a:extLst>
          </p:cNvPr>
          <p:cNvSpPr/>
          <p:nvPr/>
        </p:nvSpPr>
        <p:spPr bwMode="auto">
          <a:xfrm>
            <a:off x="2528060" y="370746"/>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ts val="40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95E07BDA-F53A-448F-8B04-03D485604D5B}"/>
              </a:ext>
            </a:extLst>
          </p:cNvPr>
          <p:cNvSpPr/>
          <p:nvPr/>
        </p:nvSpPr>
        <p:spPr bwMode="auto">
          <a:xfrm>
            <a:off x="-426921" y="4519298"/>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Operate</a:t>
            </a:r>
          </a:p>
        </p:txBody>
      </p:sp>
      <p:sp>
        <p:nvSpPr>
          <p:cNvPr id="68" name="Rectangle 67">
            <a:extLst>
              <a:ext uri="{FF2B5EF4-FFF2-40B4-BE49-F238E27FC236}">
                <a16:creationId xmlns:a16="http://schemas.microsoft.com/office/drawing/2014/main" id="{390477D3-9724-4EEE-902F-77E412F6AD19}"/>
              </a:ext>
            </a:extLst>
          </p:cNvPr>
          <p:cNvSpPr/>
          <p:nvPr/>
        </p:nvSpPr>
        <p:spPr bwMode="auto">
          <a:xfrm>
            <a:off x="5452120" y="4519298"/>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Deliver</a:t>
            </a:r>
          </a:p>
        </p:txBody>
      </p:sp>
      <p:sp>
        <p:nvSpPr>
          <p:cNvPr id="71" name="Rectangle 70">
            <a:extLst>
              <a:ext uri="{FF2B5EF4-FFF2-40B4-BE49-F238E27FC236}">
                <a16:creationId xmlns:a16="http://schemas.microsoft.com/office/drawing/2014/main" id="{EEC83173-244C-4A0D-B368-C032DC36901A}"/>
              </a:ext>
            </a:extLst>
          </p:cNvPr>
          <p:cNvSpPr/>
          <p:nvPr/>
        </p:nvSpPr>
        <p:spPr bwMode="auto">
          <a:xfrm>
            <a:off x="5428997" y="468557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Jenkins</a:t>
            </a:r>
          </a:p>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Maven</a:t>
            </a:r>
          </a:p>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Packer</a:t>
            </a:r>
          </a:p>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Terraform</a:t>
            </a:r>
          </a:p>
        </p:txBody>
      </p:sp>
      <p:sp>
        <p:nvSpPr>
          <p:cNvPr id="72" name="Rectangle 71">
            <a:extLst>
              <a:ext uri="{FF2B5EF4-FFF2-40B4-BE49-F238E27FC236}">
                <a16:creationId xmlns:a16="http://schemas.microsoft.com/office/drawing/2014/main" id="{7DDF6231-C934-4635-9BEC-C4BB65234438}"/>
              </a:ext>
            </a:extLst>
          </p:cNvPr>
          <p:cNvSpPr/>
          <p:nvPr/>
        </p:nvSpPr>
        <p:spPr bwMode="auto">
          <a:xfrm>
            <a:off x="-426921" y="468557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Ansible</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Chef</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ELK Stack</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Grafana</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Puppet</a:t>
            </a:r>
          </a:p>
        </p:txBody>
      </p:sp>
      <p:sp>
        <p:nvSpPr>
          <p:cNvPr id="73" name="Rectangle 72">
            <a:extLst>
              <a:ext uri="{FF2B5EF4-FFF2-40B4-BE49-F238E27FC236}">
                <a16:creationId xmlns:a16="http://schemas.microsoft.com/office/drawing/2014/main" id="{0834114D-210E-4953-9FE3-23D6BBF95289}"/>
              </a:ext>
            </a:extLst>
          </p:cNvPr>
          <p:cNvSpPr/>
          <p:nvPr/>
        </p:nvSpPr>
        <p:spPr bwMode="auto">
          <a:xfrm>
            <a:off x="2449179" y="3852411"/>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FFFFFF"/>
                    </a:gs>
                    <a:gs pos="41204">
                      <a:srgbClr val="FFFFFF"/>
                    </a:gs>
                  </a:gsLst>
                  <a:lin ang="5400000" scaled="1"/>
                </a:gradFill>
                <a:effectLst/>
                <a:uLnTx/>
                <a:uFillTx/>
                <a:latin typeface="Segoe UI Semibold"/>
                <a:ea typeface="+mn-ea"/>
                <a:cs typeface="+mn-cs"/>
              </a:rPr>
              <a:t>Collaborate</a:t>
            </a:r>
          </a:p>
        </p:txBody>
      </p:sp>
      <p:sp>
        <p:nvSpPr>
          <p:cNvPr id="74" name="Rectangle 73">
            <a:extLst>
              <a:ext uri="{FF2B5EF4-FFF2-40B4-BE49-F238E27FC236}">
                <a16:creationId xmlns:a16="http://schemas.microsoft.com/office/drawing/2014/main" id="{663BE5E1-2F00-024A-B123-CDC560F9725C}"/>
              </a:ext>
            </a:extLst>
          </p:cNvPr>
          <p:cNvSpPr/>
          <p:nvPr/>
        </p:nvSpPr>
        <p:spPr bwMode="auto">
          <a:xfrm>
            <a:off x="4747999" y="171048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75" name="Rectangle 74">
            <a:extLst>
              <a:ext uri="{FF2B5EF4-FFF2-40B4-BE49-F238E27FC236}">
                <a16:creationId xmlns:a16="http://schemas.microsoft.com/office/drawing/2014/main" id="{EC622F15-4F0F-8F45-9A13-E271B85CB7E0}"/>
              </a:ext>
            </a:extLst>
          </p:cNvPr>
          <p:cNvSpPr/>
          <p:nvPr/>
        </p:nvSpPr>
        <p:spPr bwMode="auto">
          <a:xfrm>
            <a:off x="44792" y="5257697"/>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76" name="Oval 75">
            <a:extLst>
              <a:ext uri="{FF2B5EF4-FFF2-40B4-BE49-F238E27FC236}">
                <a16:creationId xmlns:a16="http://schemas.microsoft.com/office/drawing/2014/main" id="{79ABC969-5CAF-DC48-816A-A6B9CC0170B3}"/>
              </a:ext>
            </a:extLst>
          </p:cNvPr>
          <p:cNvSpPr/>
          <p:nvPr/>
        </p:nvSpPr>
        <p:spPr bwMode="auto">
          <a:xfrm>
            <a:off x="841272" y="427285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Oval 76">
            <a:extLst>
              <a:ext uri="{FF2B5EF4-FFF2-40B4-BE49-F238E27FC236}">
                <a16:creationId xmlns:a16="http://schemas.microsoft.com/office/drawing/2014/main" id="{D280204E-9081-D449-848F-D29DBE3EDC92}"/>
              </a:ext>
            </a:extLst>
          </p:cNvPr>
          <p:cNvSpPr/>
          <p:nvPr/>
        </p:nvSpPr>
        <p:spPr bwMode="auto">
          <a:xfrm>
            <a:off x="3869202" y="1464516"/>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ool">
            <a:extLst>
              <a:ext uri="{FF2B5EF4-FFF2-40B4-BE49-F238E27FC236}">
                <a16:creationId xmlns:a16="http://schemas.microsoft.com/office/drawing/2014/main" id="{EB1B1547-E1F6-9A4D-B353-A4B7774ACDA7}"/>
              </a:ext>
            </a:extLst>
          </p:cNvPr>
          <p:cNvSpPr>
            <a:spLocks noChangeAspect="1" noEditPoints="1"/>
          </p:cNvSpPr>
          <p:nvPr/>
        </p:nvSpPr>
        <p:spPr bwMode="auto">
          <a:xfrm>
            <a:off x="4200800" y="1737355"/>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E4E47AAA-B64D-0848-85E6-E527639E3719}"/>
              </a:ext>
            </a:extLst>
          </p:cNvPr>
          <p:cNvSpPr/>
          <p:nvPr/>
        </p:nvSpPr>
        <p:spPr bwMode="auto">
          <a:xfrm>
            <a:off x="4798564" y="525384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80" name="Oval 79">
            <a:extLst>
              <a:ext uri="{FF2B5EF4-FFF2-40B4-BE49-F238E27FC236}">
                <a16:creationId xmlns:a16="http://schemas.microsoft.com/office/drawing/2014/main" id="{3676A33C-1465-6643-A380-695EA8679305}"/>
              </a:ext>
            </a:extLst>
          </p:cNvPr>
          <p:cNvSpPr/>
          <p:nvPr/>
        </p:nvSpPr>
        <p:spPr bwMode="auto">
          <a:xfrm>
            <a:off x="4450747" y="4243164"/>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2" name="algorithm">
            <a:extLst>
              <a:ext uri="{FF2B5EF4-FFF2-40B4-BE49-F238E27FC236}">
                <a16:creationId xmlns:a16="http://schemas.microsoft.com/office/drawing/2014/main" id="{0FD290A1-69E3-BF46-8A31-65789D877964}"/>
              </a:ext>
            </a:extLst>
          </p:cNvPr>
          <p:cNvSpPr>
            <a:spLocks noChangeAspect="1" noEditPoints="1"/>
          </p:cNvSpPr>
          <p:nvPr/>
        </p:nvSpPr>
        <p:spPr bwMode="auto">
          <a:xfrm>
            <a:off x="1081514" y="4567431"/>
            <a:ext cx="418072" cy="3616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89598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rocket">
            <a:extLst>
              <a:ext uri="{FF2B5EF4-FFF2-40B4-BE49-F238E27FC236}">
                <a16:creationId xmlns:a16="http://schemas.microsoft.com/office/drawing/2014/main" id="{833B09C6-8B4F-C948-8600-CA77B36BD82D}"/>
              </a:ext>
            </a:extLst>
          </p:cNvPr>
          <p:cNvSpPr>
            <a:spLocks noChangeAspect="1" noEditPoints="1"/>
          </p:cNvSpPr>
          <p:nvPr/>
        </p:nvSpPr>
        <p:spPr bwMode="auto">
          <a:xfrm>
            <a:off x="4747330" y="4543254"/>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4" name="Oval 83">
            <a:extLst>
              <a:ext uri="{FF2B5EF4-FFF2-40B4-BE49-F238E27FC236}">
                <a16:creationId xmlns:a16="http://schemas.microsoft.com/office/drawing/2014/main" id="{298212ED-391C-4E41-A2AF-FCFF35A80172}"/>
              </a:ext>
            </a:extLst>
          </p:cNvPr>
          <p:cNvSpPr/>
          <p:nvPr/>
        </p:nvSpPr>
        <p:spPr bwMode="auto">
          <a:xfrm>
            <a:off x="1342077" y="1491077"/>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5" name="arrow_11" title="Icon of a circle made of two curved arrows">
            <a:extLst>
              <a:ext uri="{FF2B5EF4-FFF2-40B4-BE49-F238E27FC236}">
                <a16:creationId xmlns:a16="http://schemas.microsoft.com/office/drawing/2014/main" id="{CA212857-A745-0747-A0C2-B4AD969DE48D}"/>
              </a:ext>
            </a:extLst>
          </p:cNvPr>
          <p:cNvSpPr>
            <a:spLocks noChangeAspect="1" noEditPoints="1"/>
          </p:cNvSpPr>
          <p:nvPr/>
        </p:nvSpPr>
        <p:spPr bwMode="auto">
          <a:xfrm>
            <a:off x="1621868" y="1769975"/>
            <a:ext cx="377477" cy="394329"/>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85">
            <a:extLst>
              <a:ext uri="{FF2B5EF4-FFF2-40B4-BE49-F238E27FC236}">
                <a16:creationId xmlns:a16="http://schemas.microsoft.com/office/drawing/2014/main" id="{5DE629E7-6603-3E48-853C-CE4669F4A8D3}"/>
              </a:ext>
            </a:extLst>
          </p:cNvPr>
          <p:cNvSpPr/>
          <p:nvPr/>
        </p:nvSpPr>
        <p:spPr bwMode="auto">
          <a:xfrm>
            <a:off x="-117363" y="1700723"/>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Plan</a:t>
            </a:r>
          </a:p>
        </p:txBody>
      </p:sp>
      <p:sp>
        <p:nvSpPr>
          <p:cNvPr id="87" name="Rectangle 86">
            <a:extLst>
              <a:ext uri="{FF2B5EF4-FFF2-40B4-BE49-F238E27FC236}">
                <a16:creationId xmlns:a16="http://schemas.microsoft.com/office/drawing/2014/main" id="{C0E9C59C-5C94-EB4D-A67E-60E4E68C0342}"/>
              </a:ext>
            </a:extLst>
          </p:cNvPr>
          <p:cNvSpPr/>
          <p:nvPr/>
        </p:nvSpPr>
        <p:spPr bwMode="auto">
          <a:xfrm>
            <a:off x="2466535" y="3748965"/>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Collaborate</a:t>
            </a:r>
          </a:p>
        </p:txBody>
      </p:sp>
      <p:sp>
        <p:nvSpPr>
          <p:cNvPr id="88" name="Title 1">
            <a:extLst>
              <a:ext uri="{FF2B5EF4-FFF2-40B4-BE49-F238E27FC236}">
                <a16:creationId xmlns:a16="http://schemas.microsoft.com/office/drawing/2014/main" id="{3B91DEEC-B7D7-4A40-BA51-8033783DA089}"/>
              </a:ext>
            </a:extLst>
          </p:cNvPr>
          <p:cNvSpPr>
            <a:spLocks noGrp="1"/>
          </p:cNvSpPr>
          <p:nvPr>
            <p:ph type="title"/>
          </p:nvPr>
        </p:nvSpPr>
        <p:spPr>
          <a:xfrm>
            <a:off x="509917" y="241013"/>
            <a:ext cx="11336039" cy="553870"/>
          </a:xfrm>
        </p:spPr>
        <p:txBody>
          <a:bodyPr/>
          <a:lstStyle/>
          <a:p>
            <a:r>
              <a:rPr lang="en-US"/>
              <a:t>Access the full breadth of the Azure Platform</a:t>
            </a:r>
          </a:p>
        </p:txBody>
      </p:sp>
      <p:pic>
        <p:nvPicPr>
          <p:cNvPr id="111" name="Picture 110">
            <a:extLst>
              <a:ext uri="{FF2B5EF4-FFF2-40B4-BE49-F238E27FC236}">
                <a16:creationId xmlns:a16="http://schemas.microsoft.com/office/drawing/2014/main" id="{3E74061F-000D-459A-8410-C2F61E3B2A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9908" y="1284860"/>
            <a:ext cx="2666612" cy="399648"/>
          </a:xfrm>
          <a:prstGeom prst="rect">
            <a:avLst/>
          </a:prstGeom>
          <a:solidFill>
            <a:schemeClr val="bg1"/>
          </a:solidFill>
        </p:spPr>
      </p:pic>
      <p:pic>
        <p:nvPicPr>
          <p:cNvPr id="70" name="Picture 69" descr="A picture containing object&#10;&#10;Description generated with very high confidence">
            <a:extLst>
              <a:ext uri="{FF2B5EF4-FFF2-40B4-BE49-F238E27FC236}">
                <a16:creationId xmlns:a16="http://schemas.microsoft.com/office/drawing/2014/main" id="{40FE3F2B-4BC9-4B3F-8005-B0908C14BC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106" y="2104998"/>
            <a:ext cx="457200" cy="457200"/>
          </a:xfrm>
          <a:prstGeom prst="rect">
            <a:avLst/>
          </a:prstGeom>
        </p:spPr>
      </p:pic>
      <p:pic>
        <p:nvPicPr>
          <p:cNvPr id="81" name="Picture 80" descr="A close up of a sign&#10;&#10;Description automatically generated">
            <a:extLst>
              <a:ext uri="{FF2B5EF4-FFF2-40B4-BE49-F238E27FC236}">
                <a16:creationId xmlns:a16="http://schemas.microsoft.com/office/drawing/2014/main" id="{6CF1FB3E-D446-4BD0-ADC9-5D825E5FA0F3}"/>
              </a:ext>
            </a:extLst>
          </p:cNvPr>
          <p:cNvPicPr>
            <a:picLocks noChangeAspect="1"/>
          </p:cNvPicPr>
          <p:nvPr/>
        </p:nvPicPr>
        <p:blipFill>
          <a:blip r:embed="rId5"/>
          <a:stretch>
            <a:fillRect/>
          </a:stretch>
        </p:blipFill>
        <p:spPr>
          <a:xfrm>
            <a:off x="5354580" y="2051632"/>
            <a:ext cx="457200" cy="457200"/>
          </a:xfrm>
          <a:prstGeom prst="rect">
            <a:avLst/>
          </a:prstGeom>
        </p:spPr>
      </p:pic>
      <p:pic>
        <p:nvPicPr>
          <p:cNvPr id="89" name="Picture 88" descr="A close up of a logo&#10;&#10;Description generated with high confidence">
            <a:extLst>
              <a:ext uri="{FF2B5EF4-FFF2-40B4-BE49-F238E27FC236}">
                <a16:creationId xmlns:a16="http://schemas.microsoft.com/office/drawing/2014/main" id="{1FB0EA1D-93C7-42C2-A393-F8A9847225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6839" y="5649958"/>
            <a:ext cx="457200" cy="457200"/>
          </a:xfrm>
          <a:prstGeom prst="rect">
            <a:avLst/>
          </a:prstGeom>
        </p:spPr>
      </p:pic>
      <p:pic>
        <p:nvPicPr>
          <p:cNvPr id="90" name="Picture 89">
            <a:extLst>
              <a:ext uri="{FF2B5EF4-FFF2-40B4-BE49-F238E27FC236}">
                <a16:creationId xmlns:a16="http://schemas.microsoft.com/office/drawing/2014/main" id="{C9A646D5-C8A0-459B-B16B-986BED0BD8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4069" y="5610838"/>
            <a:ext cx="457200" cy="457200"/>
          </a:xfrm>
          <a:prstGeom prst="rect">
            <a:avLst/>
          </a:prstGeom>
        </p:spPr>
      </p:pic>
      <p:pic>
        <p:nvPicPr>
          <p:cNvPr id="91" name="Picture 4" descr="Image result for app insights logo azure png">
            <a:extLst>
              <a:ext uri="{FF2B5EF4-FFF2-40B4-BE49-F238E27FC236}">
                <a16:creationId xmlns:a16="http://schemas.microsoft.com/office/drawing/2014/main" id="{1711B55B-DAB9-460E-9895-168AF4A2E64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4680" y="5612979"/>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815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5"/>
                                        </p:tgtEl>
                                      </p:cBhvr>
                                      <p:by x="0" y="0"/>
                                    </p:animScale>
                                  </p:childTnLst>
                                </p:cTn>
                              </p:par>
                              <p:par>
                                <p:cTn id="9" presetID="1" presetClass="entr" presetSubtype="0" fill="hold" grpId="0" nodeType="withEffect">
                                  <p:stCondLst>
                                    <p:cond delay="200"/>
                                  </p:stCondLst>
                                  <p:childTnLst>
                                    <p:set>
                                      <p:cBhvr>
                                        <p:cTn id="10" dur="1" fill="hold">
                                          <p:stCondLst>
                                            <p:cond delay="499"/>
                                          </p:stCondLst>
                                        </p:cTn>
                                        <p:tgtEl>
                                          <p:spTgt spid="112"/>
                                        </p:tgtEl>
                                        <p:attrNameLst>
                                          <p:attrName>style.visibility</p:attrName>
                                        </p:attrNameLst>
                                      </p:cBhvr>
                                      <p:to>
                                        <p:strVal val="visible"/>
                                      </p:to>
                                    </p:set>
                                  </p:childTnLst>
                                </p:cTn>
                              </p:par>
                              <p:par>
                                <p:cTn id="11" presetID="6" presetClass="emph" presetSubtype="0" accel="100000" autoRev="1" fill="hold" grpId="1" nodeType="withEffect">
                                  <p:stCondLst>
                                    <p:cond delay="200"/>
                                  </p:stCondLst>
                                  <p:childTnLst>
                                    <p:animScale>
                                      <p:cBhvr>
                                        <p:cTn id="12" dur="500" fill="hold"/>
                                        <p:tgtEl>
                                          <p:spTgt spid="112"/>
                                        </p:tgtEl>
                                      </p:cBhvr>
                                      <p:by x="0" y="0"/>
                                    </p:animScale>
                                  </p:childTnLst>
                                </p:cTn>
                              </p:par>
                              <p:par>
                                <p:cTn id="13" presetID="10" presetClass="entr" presetSubtype="0" fill="hold" nodeType="withEffect">
                                  <p:stCondLst>
                                    <p:cond delay="7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300"/>
                                        <p:tgtEl>
                                          <p:spTgt spid="4"/>
                                        </p:tgtEl>
                                      </p:cBhvr>
                                    </p:animEffect>
                                  </p:childTnLst>
                                </p:cTn>
                              </p:par>
                              <p:par>
                                <p:cTn id="16" presetID="63" presetClass="path" presetSubtype="0" decel="100000" fill="hold" nodeType="withEffect">
                                  <p:stCondLst>
                                    <p:cond delay="700"/>
                                  </p:stCondLst>
                                  <p:childTnLst>
                                    <p:animMotion origin="layout" path="M -4.16667E-7 0 L 0.02227 0 " pathEditMode="relative" rAng="0" ptsTypes="AA">
                                      <p:cBhvr>
                                        <p:cTn id="17" dur="300" spd="-100000" fill="hold"/>
                                        <p:tgtEl>
                                          <p:spTgt spid="4"/>
                                        </p:tgtEl>
                                        <p:attrNameLst>
                                          <p:attrName>ppt_x</p:attrName>
                                          <p:attrName>ppt_y</p:attrName>
                                        </p:attrNameLst>
                                      </p:cBhvr>
                                      <p:rCtr x="1107" y="0"/>
                                    </p:animMotion>
                                  </p:childTnLst>
                                </p:cTn>
                              </p:par>
                              <p:par>
                                <p:cTn id="18" presetID="10" presetClass="entr" presetSubtype="0" fill="hold" nodeType="withEffect">
                                  <p:stCondLst>
                                    <p:cond delay="9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childTnLst>
                                </p:cTn>
                              </p:par>
                              <p:par>
                                <p:cTn id="21" presetID="63" presetClass="path" presetSubtype="0" decel="100000" fill="hold" nodeType="withEffect">
                                  <p:stCondLst>
                                    <p:cond delay="900"/>
                                  </p:stCondLst>
                                  <p:childTnLst>
                                    <p:animMotion origin="layout" path="M -4.16667E-7 0 L 0.02227 0 " pathEditMode="relative" rAng="0" ptsTypes="AA">
                                      <p:cBhvr>
                                        <p:cTn id="22" dur="300" spd="-100000" fill="hold"/>
                                        <p:tgtEl>
                                          <p:spTgt spid="3"/>
                                        </p:tgtEl>
                                        <p:attrNameLst>
                                          <p:attrName>ppt_x</p:attrName>
                                          <p:attrName>ppt_y</p:attrName>
                                        </p:attrNameLst>
                                      </p:cBhvr>
                                      <p:rCtr x="110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2" grpId="0" animBg="1"/>
      <p:bldP spid="11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FCFD3AF5-5A14-0644-9B40-7968DDBFBB1C}"/>
              </a:ext>
            </a:extLst>
          </p:cNvPr>
          <p:cNvSpPr>
            <a:spLocks noChangeAspect="1"/>
          </p:cNvSpPr>
          <p:nvPr/>
        </p:nvSpPr>
        <p:spPr bwMode="auto">
          <a:xfrm>
            <a:off x="7259363" y="1831906"/>
            <a:ext cx="3200400" cy="3200400"/>
          </a:xfrm>
          <a:prstGeom prst="diamond">
            <a:avLst/>
          </a:prstGeom>
          <a:solidFill>
            <a:schemeClr val="accent1"/>
          </a:solidFill>
          <a:ln w="635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Diamond 18">
            <a:extLst>
              <a:ext uri="{FF2B5EF4-FFF2-40B4-BE49-F238E27FC236}">
                <a16:creationId xmlns:a16="http://schemas.microsoft.com/office/drawing/2014/main" id="{9CE72A7B-515A-0949-AB1E-83DF2719EDEF}"/>
              </a:ext>
            </a:extLst>
          </p:cNvPr>
          <p:cNvSpPr>
            <a:spLocks noChangeAspect="1"/>
          </p:cNvSpPr>
          <p:nvPr/>
        </p:nvSpPr>
        <p:spPr bwMode="auto">
          <a:xfrm>
            <a:off x="5659163" y="222112"/>
            <a:ext cx="3200400" cy="3200400"/>
          </a:xfrm>
          <a:prstGeom prst="diamond">
            <a:avLst/>
          </a:prstGeom>
          <a:solidFill>
            <a:schemeClr val="accent1"/>
          </a:solidFill>
          <a:ln w="635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Diamond 19">
            <a:extLst>
              <a:ext uri="{FF2B5EF4-FFF2-40B4-BE49-F238E27FC236}">
                <a16:creationId xmlns:a16="http://schemas.microsoft.com/office/drawing/2014/main" id="{3DE89FB5-E615-3040-9A5A-3B6621D9A444}"/>
              </a:ext>
            </a:extLst>
          </p:cNvPr>
          <p:cNvSpPr>
            <a:spLocks noChangeAspect="1"/>
          </p:cNvSpPr>
          <p:nvPr/>
        </p:nvSpPr>
        <p:spPr bwMode="auto">
          <a:xfrm>
            <a:off x="8859563" y="222112"/>
            <a:ext cx="3200400" cy="3200400"/>
          </a:xfrm>
          <a:prstGeom prst="diamond">
            <a:avLst/>
          </a:prstGeom>
          <a:solidFill>
            <a:schemeClr val="accent1"/>
          </a:solidFill>
          <a:ln w="635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Diamond 21">
            <a:extLst>
              <a:ext uri="{FF2B5EF4-FFF2-40B4-BE49-F238E27FC236}">
                <a16:creationId xmlns:a16="http://schemas.microsoft.com/office/drawing/2014/main" id="{2950C57A-E606-914F-8254-B0D48BD1CF45}"/>
              </a:ext>
            </a:extLst>
          </p:cNvPr>
          <p:cNvSpPr>
            <a:spLocks noChangeAspect="1"/>
          </p:cNvSpPr>
          <p:nvPr/>
        </p:nvSpPr>
        <p:spPr bwMode="auto">
          <a:xfrm>
            <a:off x="5659163" y="3440009"/>
            <a:ext cx="3200400" cy="3200400"/>
          </a:xfrm>
          <a:prstGeom prst="diamond">
            <a:avLst/>
          </a:prstGeom>
          <a:solidFill>
            <a:schemeClr val="accent1"/>
          </a:solidFill>
          <a:ln w="635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Diamond 22">
            <a:extLst>
              <a:ext uri="{FF2B5EF4-FFF2-40B4-BE49-F238E27FC236}">
                <a16:creationId xmlns:a16="http://schemas.microsoft.com/office/drawing/2014/main" id="{5816E11F-EB4A-BD4F-8200-6264EEEB6616}"/>
              </a:ext>
            </a:extLst>
          </p:cNvPr>
          <p:cNvSpPr>
            <a:spLocks noChangeAspect="1"/>
          </p:cNvSpPr>
          <p:nvPr/>
        </p:nvSpPr>
        <p:spPr bwMode="auto">
          <a:xfrm>
            <a:off x="8859563" y="3440009"/>
            <a:ext cx="3200400" cy="3200400"/>
          </a:xfrm>
          <a:prstGeom prst="diamond">
            <a:avLst/>
          </a:prstGeom>
          <a:solidFill>
            <a:schemeClr val="accent1"/>
          </a:solidFill>
          <a:ln w="635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12977190-6334-4B47-99DE-6117A50CB126}"/>
              </a:ext>
            </a:extLst>
          </p:cNvPr>
          <p:cNvSpPr>
            <a:spLocks noGrp="1"/>
          </p:cNvSpPr>
          <p:nvPr>
            <p:ph type="title"/>
          </p:nvPr>
        </p:nvSpPr>
        <p:spPr>
          <a:xfrm>
            <a:off x="588265" y="457200"/>
            <a:ext cx="4733036" cy="1477328"/>
          </a:xfrm>
        </p:spPr>
        <p:txBody>
          <a:bodyPr/>
          <a:lstStyle/>
          <a:p>
            <a:r>
              <a:rPr lang="en-US" sz="3200"/>
              <a:t>Enterprises choose GitHub for modern software development</a:t>
            </a:r>
          </a:p>
        </p:txBody>
      </p:sp>
      <p:sp>
        <p:nvSpPr>
          <p:cNvPr id="39" name="Text Placeholder 2">
            <a:extLst>
              <a:ext uri="{FF2B5EF4-FFF2-40B4-BE49-F238E27FC236}">
                <a16:creationId xmlns:a16="http://schemas.microsoft.com/office/drawing/2014/main" id="{1FE53422-00D5-C649-90D5-DDBA211CDBAC}"/>
              </a:ext>
            </a:extLst>
          </p:cNvPr>
          <p:cNvSpPr>
            <a:spLocks noGrp="1"/>
          </p:cNvSpPr>
          <p:nvPr>
            <p:ph type="body" sz="quarter" idx="10"/>
          </p:nvPr>
        </p:nvSpPr>
        <p:spPr>
          <a:xfrm>
            <a:off x="584201" y="2180499"/>
            <a:ext cx="4643352" cy="3984523"/>
          </a:xfrm>
        </p:spPr>
        <p:txBody>
          <a:bodyPr anchor="t">
            <a:noAutofit/>
          </a:bodyPr>
          <a:lstStyle/>
          <a:p>
            <a:pPr marL="358775" indent="-342900">
              <a:spcBef>
                <a:spcPts val="0"/>
              </a:spcBef>
              <a:spcAft>
                <a:spcPts val="2700"/>
              </a:spcAft>
              <a:buSzPct val="100000"/>
              <a:buFont typeface="Arial" panose="020B0604020202020204" pitchFamily="34" charset="0"/>
              <a:buChar char="•"/>
            </a:pPr>
            <a:r>
              <a:rPr lang="en-US" sz="2000">
                <a:solidFill>
                  <a:schemeClr val="bg2">
                    <a:lumMod val="25000"/>
                  </a:schemeClr>
                </a:solidFill>
                <a:latin typeface="+mn-lt"/>
              </a:rPr>
              <a:t>Lar</a:t>
            </a:r>
            <a:r>
              <a:rPr lang="en-US" sz="2000">
                <a:solidFill>
                  <a:srgbClr val="30363C"/>
                </a:solidFill>
                <a:latin typeface="+mn-lt"/>
              </a:rPr>
              <a:t>gest </a:t>
            </a:r>
            <a:r>
              <a:rPr lang="en-US" sz="2000" b="1">
                <a:solidFill>
                  <a:srgbClr val="30363C"/>
                </a:solidFill>
                <a:latin typeface="+mn-lt"/>
              </a:rPr>
              <a:t>community </a:t>
            </a:r>
            <a:r>
              <a:rPr lang="en-US" sz="2000">
                <a:solidFill>
                  <a:srgbClr val="30363C"/>
                </a:solidFill>
                <a:latin typeface="+mn-lt"/>
              </a:rPr>
              <a:t>of developers and </a:t>
            </a:r>
            <a:r>
              <a:rPr lang="en-US" sz="2000" b="1">
                <a:solidFill>
                  <a:srgbClr val="30363C"/>
                </a:solidFill>
                <a:latin typeface="+mn-lt"/>
              </a:rPr>
              <a:t>open source </a:t>
            </a:r>
            <a:r>
              <a:rPr lang="en-US" sz="2000">
                <a:solidFill>
                  <a:srgbClr val="30363C"/>
                </a:solidFill>
                <a:latin typeface="+mn-lt"/>
              </a:rPr>
              <a:t>to find </a:t>
            </a:r>
            <a:r>
              <a:rPr lang="en-US" sz="2000" b="1">
                <a:solidFill>
                  <a:srgbClr val="30363C"/>
                </a:solidFill>
                <a:latin typeface="+mn-lt"/>
              </a:rPr>
              <a:t>talent</a:t>
            </a:r>
            <a:r>
              <a:rPr lang="en-US" sz="2000">
                <a:solidFill>
                  <a:srgbClr val="30363C"/>
                </a:solidFill>
                <a:latin typeface="+mn-lt"/>
              </a:rPr>
              <a:t>, learn best practices, and reuse code</a:t>
            </a:r>
            <a:endParaRPr lang="en-US" sz="2000">
              <a:solidFill>
                <a:schemeClr val="bg2">
                  <a:lumMod val="25000"/>
                </a:schemeClr>
              </a:solidFill>
              <a:latin typeface="+mn-lt"/>
            </a:endParaRPr>
          </a:p>
          <a:p>
            <a:pPr marL="358775" indent="-342900">
              <a:spcBef>
                <a:spcPts val="0"/>
              </a:spcBef>
              <a:spcAft>
                <a:spcPts val="2700"/>
              </a:spcAft>
              <a:buSzPct val="100000"/>
              <a:buFont typeface="Arial" panose="020B0604020202020204" pitchFamily="34" charset="0"/>
              <a:buChar char="•"/>
            </a:pPr>
            <a:r>
              <a:rPr lang="en-US" sz="2000">
                <a:solidFill>
                  <a:srgbClr val="30363C"/>
                </a:solidFill>
                <a:latin typeface="+mn-lt"/>
              </a:rPr>
              <a:t>Largest </a:t>
            </a:r>
            <a:r>
              <a:rPr lang="en-US" sz="2000" b="1">
                <a:solidFill>
                  <a:srgbClr val="30363C"/>
                </a:solidFill>
                <a:latin typeface="+mn-lt"/>
              </a:rPr>
              <a:t>ecosystem</a:t>
            </a:r>
            <a:r>
              <a:rPr lang="en-US" sz="2000">
                <a:solidFill>
                  <a:srgbClr val="30363C"/>
                </a:solidFill>
                <a:latin typeface="+mn-lt"/>
              </a:rPr>
              <a:t> of developer tools to create the best workflow for your teams</a:t>
            </a:r>
          </a:p>
          <a:p>
            <a:pPr marL="358775" indent="-342900">
              <a:spcBef>
                <a:spcPts val="0"/>
              </a:spcBef>
              <a:spcAft>
                <a:spcPts val="2700"/>
              </a:spcAft>
              <a:buSzPct val="100000"/>
              <a:buFont typeface="Arial" panose="020B0604020202020204" pitchFamily="34" charset="0"/>
              <a:buChar char="•"/>
            </a:pPr>
            <a:r>
              <a:rPr lang="en-US" sz="2000">
                <a:solidFill>
                  <a:srgbClr val="30363C"/>
                </a:solidFill>
                <a:latin typeface="+mn-lt"/>
              </a:rPr>
              <a:t>AI-powered </a:t>
            </a:r>
            <a:r>
              <a:rPr lang="en-US" sz="2000" b="1">
                <a:solidFill>
                  <a:srgbClr val="30363C"/>
                </a:solidFill>
                <a:latin typeface="+mn-lt"/>
              </a:rPr>
              <a:t>security </a:t>
            </a:r>
            <a:r>
              <a:rPr lang="en-US" sz="2000">
                <a:solidFill>
                  <a:srgbClr val="30363C"/>
                </a:solidFill>
                <a:latin typeface="+mn-lt"/>
              </a:rPr>
              <a:t>alerts to accelerate secure code development</a:t>
            </a:r>
          </a:p>
          <a:p>
            <a:pPr marL="358775" indent="-342900">
              <a:spcBef>
                <a:spcPts val="0"/>
              </a:spcBef>
              <a:spcAft>
                <a:spcPts val="2700"/>
              </a:spcAft>
              <a:buSzPct val="100000"/>
              <a:buFont typeface="Arial" panose="020B0604020202020204" pitchFamily="34" charset="0"/>
              <a:buChar char="•"/>
            </a:pPr>
            <a:r>
              <a:rPr lang="en-US" sz="2000">
                <a:solidFill>
                  <a:srgbClr val="30363C"/>
                </a:solidFill>
                <a:latin typeface="+mn-lt"/>
              </a:rPr>
              <a:t>Enterprise-grade platform for </a:t>
            </a:r>
            <a:r>
              <a:rPr lang="en-US" sz="2000" b="1">
                <a:solidFill>
                  <a:srgbClr val="30363C"/>
                </a:solidFill>
                <a:latin typeface="+mn-lt"/>
              </a:rPr>
              <a:t>performance, reliability, </a:t>
            </a:r>
            <a:r>
              <a:rPr lang="en-US" sz="2000">
                <a:solidFill>
                  <a:srgbClr val="30363C"/>
                </a:solidFill>
                <a:latin typeface="+mn-lt"/>
              </a:rPr>
              <a:t>and</a:t>
            </a:r>
            <a:r>
              <a:rPr lang="en-US" sz="2000" b="1">
                <a:solidFill>
                  <a:srgbClr val="30363C"/>
                </a:solidFill>
                <a:latin typeface="+mn-lt"/>
              </a:rPr>
              <a:t> support</a:t>
            </a:r>
            <a:endParaRPr lang="en-US" sz="2000">
              <a:solidFill>
                <a:srgbClr val="30363C"/>
              </a:solidFill>
              <a:latin typeface="+mn-lt"/>
            </a:endParaRPr>
          </a:p>
        </p:txBody>
      </p:sp>
      <p:sp>
        <p:nvSpPr>
          <p:cNvPr id="31" name="Community">
            <a:extLst>
              <a:ext uri="{FF2B5EF4-FFF2-40B4-BE49-F238E27FC236}">
                <a16:creationId xmlns:a16="http://schemas.microsoft.com/office/drawing/2014/main" id="{1023FD30-2879-0043-80F2-EB798F111311}"/>
              </a:ext>
            </a:extLst>
          </p:cNvPr>
          <p:cNvSpPr txBox="1"/>
          <p:nvPr/>
        </p:nvSpPr>
        <p:spPr>
          <a:xfrm>
            <a:off x="8173763" y="3817903"/>
            <a:ext cx="13716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algn="ctr" defTabSz="719102">
              <a:lnSpc>
                <a:spcPct val="100000"/>
              </a:lnSpc>
              <a:defRPr sz="3920" cap="none" spc="0" baseline="0">
                <a:solidFill>
                  <a:srgbClr val="FFFFFF"/>
                </a:solidFill>
              </a:defRPr>
            </a:lvl1pPr>
          </a:lstStyle>
          <a:p>
            <a:pPr marL="0" marR="0" lvl="0" indent="0" algn="ctr" defTabSz="719102" rtl="0" eaLnBrk="1" fontAlgn="auto" latinLnBrk="0" hangingPunct="1">
              <a:lnSpc>
                <a:spcPct val="100000"/>
              </a:lnSpc>
              <a:spcBef>
                <a:spcPts val="0"/>
              </a:spcBef>
              <a:spcAft>
                <a:spcPts val="0"/>
              </a:spcAft>
              <a:buClrTx/>
              <a:buSzTx/>
              <a:buFontTx/>
              <a:buNone/>
              <a:tabLst/>
              <a:defRPr/>
            </a:pPr>
            <a:r>
              <a:rPr kumimoji="0" sz="1600" b="1" i="0" u="none" strike="noStrike" kern="1200" cap="none" spc="0" normalizeH="0" baseline="0" noProof="0">
                <a:ln>
                  <a:noFill/>
                </a:ln>
                <a:solidFill>
                  <a:srgbClr val="FFFFFF"/>
                </a:solidFill>
                <a:effectLst/>
                <a:uLnTx/>
                <a:uFillTx/>
                <a:latin typeface="Segoe UI Emoji" panose="020F0502020204030204" pitchFamily="34" charset="0"/>
                <a:ea typeface="+mn-ea"/>
                <a:cs typeface="Segoe UI Emoji" panose="020F0502020204030204" pitchFamily="34" charset="0"/>
              </a:rPr>
              <a:t>Community</a:t>
            </a:r>
          </a:p>
        </p:txBody>
      </p:sp>
      <p:sp>
        <p:nvSpPr>
          <p:cNvPr id="35" name="Platform">
            <a:extLst>
              <a:ext uri="{FF2B5EF4-FFF2-40B4-BE49-F238E27FC236}">
                <a16:creationId xmlns:a16="http://schemas.microsoft.com/office/drawing/2014/main" id="{AAE9754C-1171-2445-9928-84A17C267A09}"/>
              </a:ext>
            </a:extLst>
          </p:cNvPr>
          <p:cNvSpPr txBox="1"/>
          <p:nvPr/>
        </p:nvSpPr>
        <p:spPr>
          <a:xfrm>
            <a:off x="9777749" y="5358384"/>
            <a:ext cx="13716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algn="ctr" defTabSz="733777">
              <a:lnSpc>
                <a:spcPct val="100000"/>
              </a:lnSpc>
              <a:defRPr sz="4000" cap="none" spc="0" baseline="0">
                <a:solidFill>
                  <a:srgbClr val="FFFFFF"/>
                </a:solidFill>
              </a:defRPr>
            </a:lvl1pPr>
          </a:lstStyle>
          <a:p>
            <a:pPr marL="0" marR="0" lvl="0" indent="0" algn="ctr" defTabSz="7337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Emoji" panose="020F0502020204030204" pitchFamily="34" charset="0"/>
                <a:ea typeface="+mn-ea"/>
                <a:cs typeface="Segoe UI Emoji" panose="020F0502020204030204" pitchFamily="34" charset="0"/>
              </a:rPr>
              <a:t>Ecosystem</a:t>
            </a:r>
            <a:endParaRPr kumimoji="0" sz="1600" b="1" i="0" u="none" strike="noStrike" kern="1200" cap="none" spc="0" normalizeH="0" baseline="0" noProof="0">
              <a:ln>
                <a:noFill/>
              </a:ln>
              <a:solidFill>
                <a:srgbClr val="FFFFFF"/>
              </a:solidFill>
              <a:effectLst/>
              <a:uLnTx/>
              <a:uFillTx/>
              <a:latin typeface="Segoe UI Emoji" panose="020F0502020204030204" pitchFamily="34" charset="0"/>
              <a:ea typeface="+mn-ea"/>
              <a:cs typeface="Segoe UI Emoji" panose="020F0502020204030204" pitchFamily="34" charset="0"/>
            </a:endParaRPr>
          </a:p>
        </p:txBody>
      </p:sp>
      <p:sp>
        <p:nvSpPr>
          <p:cNvPr id="28" name="Workflow">
            <a:extLst>
              <a:ext uri="{FF2B5EF4-FFF2-40B4-BE49-F238E27FC236}">
                <a16:creationId xmlns:a16="http://schemas.microsoft.com/office/drawing/2014/main" id="{D46BC458-422E-5C45-B9E8-8FB5297B15DE}"/>
              </a:ext>
            </a:extLst>
          </p:cNvPr>
          <p:cNvSpPr txBox="1"/>
          <p:nvPr/>
        </p:nvSpPr>
        <p:spPr>
          <a:xfrm>
            <a:off x="9757287" y="2148840"/>
            <a:ext cx="13716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algn="ctr" defTabSz="733777">
              <a:lnSpc>
                <a:spcPct val="100000"/>
              </a:lnSpc>
              <a:defRPr sz="4000" cap="none" spc="0" baseline="0">
                <a:solidFill>
                  <a:srgbClr val="FFFFFF"/>
                </a:solidFill>
              </a:defRPr>
            </a:lvl1pPr>
          </a:lstStyle>
          <a:p>
            <a:pPr marL="0" marR="0" lvl="0" indent="0" algn="ctr" defTabSz="7337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Emoji" panose="020F0502020204030204" pitchFamily="34" charset="0"/>
                <a:ea typeface="+mn-ea"/>
                <a:cs typeface="Segoe UI Emoji" panose="020F0502020204030204" pitchFamily="34" charset="0"/>
              </a:rPr>
              <a:t>Security</a:t>
            </a:r>
            <a:endParaRPr kumimoji="0" sz="1600" b="1" i="0" u="none" strike="noStrike" kern="1200" cap="none" spc="0" normalizeH="0" baseline="0" noProof="0">
              <a:ln>
                <a:noFill/>
              </a:ln>
              <a:solidFill>
                <a:srgbClr val="FFFFFF"/>
              </a:solidFill>
              <a:effectLst/>
              <a:uLnTx/>
              <a:uFillTx/>
              <a:latin typeface="Segoe UI Emoji" panose="020F0502020204030204" pitchFamily="34" charset="0"/>
              <a:ea typeface="+mn-ea"/>
              <a:cs typeface="Segoe UI Emoji" panose="020F0502020204030204" pitchFamily="34" charset="0"/>
            </a:endParaRPr>
          </a:p>
        </p:txBody>
      </p:sp>
      <p:sp>
        <p:nvSpPr>
          <p:cNvPr id="232" name="Platform"/>
          <p:cNvSpPr txBox="1"/>
          <p:nvPr/>
        </p:nvSpPr>
        <p:spPr>
          <a:xfrm>
            <a:off x="6569777" y="5359400"/>
            <a:ext cx="13716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algn="ctr" defTabSz="733777">
              <a:lnSpc>
                <a:spcPct val="100000"/>
              </a:lnSpc>
              <a:defRPr sz="4000" cap="none" spc="0" baseline="0">
                <a:solidFill>
                  <a:srgbClr val="FFFFFF"/>
                </a:solidFill>
              </a:defRPr>
            </a:lvl1pPr>
          </a:lstStyle>
          <a:p>
            <a:pPr marL="0" marR="0" lvl="0" indent="0" algn="ctr" defTabSz="733777" rtl="0" eaLnBrk="1" fontAlgn="auto" latinLnBrk="0" hangingPunct="1">
              <a:lnSpc>
                <a:spcPct val="100000"/>
              </a:lnSpc>
              <a:spcBef>
                <a:spcPts val="0"/>
              </a:spcBef>
              <a:spcAft>
                <a:spcPts val="0"/>
              </a:spcAft>
              <a:buClrTx/>
              <a:buSzTx/>
              <a:buFontTx/>
              <a:buNone/>
              <a:tabLst/>
              <a:defRPr/>
            </a:pPr>
            <a:r>
              <a:rPr kumimoji="0" sz="1600" b="1" i="0" u="none" strike="noStrike" kern="1200" cap="none" spc="0" normalizeH="0" baseline="0" noProof="0">
                <a:ln>
                  <a:noFill/>
                </a:ln>
                <a:solidFill>
                  <a:srgbClr val="FFFFFF"/>
                </a:solidFill>
                <a:effectLst/>
                <a:uLnTx/>
                <a:uFillTx/>
                <a:latin typeface="Segoe UI Emoji" panose="020F0502020204030204" pitchFamily="34" charset="0"/>
                <a:ea typeface="+mn-ea"/>
                <a:cs typeface="Segoe UI Emoji" panose="020F0502020204030204" pitchFamily="34" charset="0"/>
              </a:rPr>
              <a:t>Platform</a:t>
            </a:r>
          </a:p>
        </p:txBody>
      </p:sp>
      <p:sp>
        <p:nvSpPr>
          <p:cNvPr id="228" name="Collaboration"/>
          <p:cNvSpPr txBox="1"/>
          <p:nvPr/>
        </p:nvSpPr>
        <p:spPr>
          <a:xfrm>
            <a:off x="6569777" y="2153357"/>
            <a:ext cx="13716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algn="ctr" defTabSz="733777">
              <a:lnSpc>
                <a:spcPct val="100000"/>
              </a:lnSpc>
              <a:defRPr sz="4000" cap="none" spc="0" baseline="0">
                <a:solidFill>
                  <a:srgbClr val="FFFFFF"/>
                </a:solidFill>
                <a:latin typeface="Helvetica Neue"/>
                <a:ea typeface="Helvetica Neue"/>
                <a:cs typeface="Helvetica Neue"/>
                <a:sym typeface="Helvetica Neue"/>
              </a:defRPr>
            </a:lvl1pPr>
          </a:lstStyle>
          <a:p>
            <a:pPr marL="0" marR="0" lvl="0" indent="0" algn="ctr" defTabSz="733777" rtl="0" eaLnBrk="1" fontAlgn="auto" latinLnBrk="0" hangingPunct="1">
              <a:lnSpc>
                <a:spcPct val="100000"/>
              </a:lnSpc>
              <a:spcBef>
                <a:spcPts val="0"/>
              </a:spcBef>
              <a:spcAft>
                <a:spcPts val="0"/>
              </a:spcAft>
              <a:buClrTx/>
              <a:buSzTx/>
              <a:buFontTx/>
              <a:buNone/>
              <a:tabLst/>
              <a:defRPr/>
            </a:pPr>
            <a:r>
              <a:rPr kumimoji="0" sz="1600" b="1" i="0" u="none" strike="noStrike" kern="1200" cap="none" spc="0" normalizeH="0" baseline="0" noProof="0">
                <a:ln>
                  <a:noFill/>
                </a:ln>
                <a:solidFill>
                  <a:srgbClr val="FFFFFF">
                    <a:lumMod val="95000"/>
                  </a:srgbClr>
                </a:solidFill>
                <a:effectLst/>
                <a:uLnTx/>
                <a:uFillTx/>
                <a:latin typeface="Segoe UI Emoji" panose="020F0502020204030204" pitchFamily="34" charset="0"/>
                <a:ea typeface="Helvetica Neue"/>
                <a:cs typeface="Segoe UI Emoji" panose="020F0502020204030204" pitchFamily="34" charset="0"/>
                <a:sym typeface="Helvetica Neue"/>
              </a:rPr>
              <a:t>Collaboration</a:t>
            </a:r>
          </a:p>
        </p:txBody>
      </p:sp>
      <p:pic>
        <p:nvPicPr>
          <p:cNvPr id="25" name="Picture 24">
            <a:extLst>
              <a:ext uri="{FF2B5EF4-FFF2-40B4-BE49-F238E27FC236}">
                <a16:creationId xmlns:a16="http://schemas.microsoft.com/office/drawing/2014/main" id="{504B5F12-2A1A-DB40-BA68-5510EB1AA80C}"/>
              </a:ext>
            </a:extLst>
          </p:cNvPr>
          <p:cNvPicPr>
            <a:picLocks noChangeAspect="1"/>
          </p:cNvPicPr>
          <p:nvPr/>
        </p:nvPicPr>
        <p:blipFill>
          <a:blip r:embed="rId3"/>
          <a:stretch>
            <a:fillRect/>
          </a:stretch>
        </p:blipFill>
        <p:spPr>
          <a:xfrm>
            <a:off x="9994579" y="1298448"/>
            <a:ext cx="914400" cy="914400"/>
          </a:xfrm>
          <a:prstGeom prst="rect">
            <a:avLst/>
          </a:prstGeom>
        </p:spPr>
      </p:pic>
      <p:pic>
        <p:nvPicPr>
          <p:cNvPr id="26" name="Picture 25">
            <a:extLst>
              <a:ext uri="{FF2B5EF4-FFF2-40B4-BE49-F238E27FC236}">
                <a16:creationId xmlns:a16="http://schemas.microsoft.com/office/drawing/2014/main" id="{4FB9BE18-CB3A-F74C-9778-C85CB45F0E20}"/>
              </a:ext>
            </a:extLst>
          </p:cNvPr>
          <p:cNvPicPr>
            <a:picLocks noChangeAspect="1"/>
          </p:cNvPicPr>
          <p:nvPr/>
        </p:nvPicPr>
        <p:blipFill>
          <a:blip r:embed="rId4"/>
          <a:stretch>
            <a:fillRect/>
          </a:stretch>
        </p:blipFill>
        <p:spPr>
          <a:xfrm>
            <a:off x="6798377" y="4521200"/>
            <a:ext cx="914400" cy="914400"/>
          </a:xfrm>
          <a:prstGeom prst="rect">
            <a:avLst/>
          </a:prstGeom>
        </p:spPr>
      </p:pic>
      <p:pic>
        <p:nvPicPr>
          <p:cNvPr id="2" name="Picture 1">
            <a:extLst>
              <a:ext uri="{FF2B5EF4-FFF2-40B4-BE49-F238E27FC236}">
                <a16:creationId xmlns:a16="http://schemas.microsoft.com/office/drawing/2014/main" id="{91AD2A03-92C0-E042-B088-6964C6C0B420}"/>
              </a:ext>
            </a:extLst>
          </p:cNvPr>
          <p:cNvPicPr>
            <a:picLocks noChangeAspect="1"/>
          </p:cNvPicPr>
          <p:nvPr/>
        </p:nvPicPr>
        <p:blipFill>
          <a:blip r:embed="rId5"/>
          <a:stretch>
            <a:fillRect/>
          </a:stretch>
        </p:blipFill>
        <p:spPr>
          <a:xfrm>
            <a:off x="10006349" y="4521200"/>
            <a:ext cx="914400" cy="914400"/>
          </a:xfrm>
          <a:prstGeom prst="rect">
            <a:avLst/>
          </a:prstGeom>
        </p:spPr>
      </p:pic>
      <p:pic>
        <p:nvPicPr>
          <p:cNvPr id="3" name="Picture 2">
            <a:extLst>
              <a:ext uri="{FF2B5EF4-FFF2-40B4-BE49-F238E27FC236}">
                <a16:creationId xmlns:a16="http://schemas.microsoft.com/office/drawing/2014/main" id="{8C2D8D50-F0B5-BD4D-8CFD-BD1994537B33}"/>
              </a:ext>
            </a:extLst>
          </p:cNvPr>
          <p:cNvPicPr>
            <a:picLocks noChangeAspect="1"/>
          </p:cNvPicPr>
          <p:nvPr/>
        </p:nvPicPr>
        <p:blipFill>
          <a:blip r:embed="rId6"/>
          <a:stretch>
            <a:fillRect/>
          </a:stretch>
        </p:blipFill>
        <p:spPr>
          <a:xfrm>
            <a:off x="6798377" y="1301612"/>
            <a:ext cx="914400" cy="914400"/>
          </a:xfrm>
          <a:prstGeom prst="rect">
            <a:avLst/>
          </a:prstGeom>
        </p:spPr>
      </p:pic>
      <p:pic>
        <p:nvPicPr>
          <p:cNvPr id="6" name="Picture 5">
            <a:extLst>
              <a:ext uri="{FF2B5EF4-FFF2-40B4-BE49-F238E27FC236}">
                <a16:creationId xmlns:a16="http://schemas.microsoft.com/office/drawing/2014/main" id="{4EC3F914-DEF0-9D4B-BA72-8991EA5DE43C}"/>
              </a:ext>
            </a:extLst>
          </p:cNvPr>
          <p:cNvPicPr>
            <a:picLocks noChangeAspect="1"/>
          </p:cNvPicPr>
          <p:nvPr/>
        </p:nvPicPr>
        <p:blipFill>
          <a:blip r:embed="rId7"/>
          <a:stretch>
            <a:fillRect/>
          </a:stretch>
        </p:blipFill>
        <p:spPr>
          <a:xfrm>
            <a:off x="8288063" y="2797106"/>
            <a:ext cx="1143000" cy="1143000"/>
          </a:xfrm>
          <a:prstGeom prst="rect">
            <a:avLst/>
          </a:prstGeom>
        </p:spPr>
      </p:pic>
    </p:spTree>
    <p:extLst>
      <p:ext uri="{BB962C8B-B14F-4D97-AF65-F5344CB8AC3E}">
        <p14:creationId xmlns:p14="http://schemas.microsoft.com/office/powerpoint/2010/main" val="31714508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rcRect/>
          <a:stretch/>
        </p:blipFill>
        <p:spPr>
          <a:xfrm>
            <a:off x="4579764" y="2908084"/>
            <a:ext cx="6714455" cy="2100449"/>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u="sng" dirty="0"/>
              <a:t>Version Controlling with Azure Repos</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3"/>
              </a:rPr>
              <a:t>https://www.azuredevopslabs.com/labs/azuredevops/git/</a:t>
            </a:r>
            <a:endParaRPr lang="en-US" sz="2000" dirty="0"/>
          </a:p>
          <a:p>
            <a:pPr>
              <a:lnSpc>
                <a:spcPct val="90000"/>
              </a:lnSpc>
            </a:pPr>
            <a:endParaRPr lang="en-US" sz="2000"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3</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6272455" y="4331280"/>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41050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Microsoft’s QA Journey</a:t>
            </a:r>
          </a:p>
        </p:txBody>
      </p:sp>
    </p:spTree>
    <p:extLst>
      <p:ext uri="{BB962C8B-B14F-4D97-AF65-F5344CB8AC3E}">
        <p14:creationId xmlns:p14="http://schemas.microsoft.com/office/powerpoint/2010/main" val="34047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pPr algn="ctr"/>
            <a:r>
              <a:rPr lang="en-US" sz="3600" dirty="0">
                <a:gradFill>
                  <a:gsLst>
                    <a:gs pos="1250">
                      <a:schemeClr val="tx1"/>
                    </a:gs>
                    <a:gs pos="100000">
                      <a:schemeClr val="tx1"/>
                    </a:gs>
                  </a:gsLst>
                  <a:lin ang="5400000" scaled="0"/>
                </a:gradFill>
                <a:latin typeface="Daytona" panose="020B0604020202020204" pitchFamily="34" charset="0"/>
              </a:rPr>
              <a:t>AGENDA</a:t>
            </a:r>
            <a:r>
              <a:rPr lang="en-US" sz="3600" dirty="0">
                <a:gradFill>
                  <a:gsLst>
                    <a:gs pos="1250">
                      <a:schemeClr val="tx1"/>
                    </a:gs>
                    <a:gs pos="100000">
                      <a:schemeClr val="tx1"/>
                    </a:gs>
                  </a:gsLst>
                  <a:lin ang="5400000" scaled="0"/>
                </a:gradFill>
              </a:rPr>
              <a:t> </a:t>
            </a:r>
          </a:p>
        </p:txBody>
      </p:sp>
      <p:graphicFrame>
        <p:nvGraphicFramePr>
          <p:cNvPr id="19" name="Text Placeholder 5">
            <a:extLst>
              <a:ext uri="{FF2B5EF4-FFF2-40B4-BE49-F238E27FC236}">
                <a16:creationId xmlns:a16="http://schemas.microsoft.com/office/drawing/2014/main" id="{ADDE287F-E953-4FC8-8FF0-0E392DE0C1D4}"/>
              </a:ext>
            </a:extLst>
          </p:cNvPr>
          <p:cNvGraphicFramePr/>
          <p:nvPr>
            <p:extLst>
              <p:ext uri="{D42A27DB-BD31-4B8C-83A1-F6EECF244321}">
                <p14:modId xmlns:p14="http://schemas.microsoft.com/office/powerpoint/2010/main" val="110960851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
                                            <p:graphicEl>
                                              <a:dgm id="{57F5674D-4EDA-4958-9498-70D7BC8E5375}"/>
                                            </p:graphicEl>
                                          </p:spTgt>
                                        </p:tgtEl>
                                        <p:attrNameLst>
                                          <p:attrName>style.visibility</p:attrName>
                                        </p:attrNameLst>
                                      </p:cBhvr>
                                      <p:to>
                                        <p:strVal val="visible"/>
                                      </p:to>
                                    </p:set>
                                    <p:anim calcmode="lin" valueType="num">
                                      <p:cBhvr additive="base">
                                        <p:cTn id="7" dur="500" fill="hold"/>
                                        <p:tgtEl>
                                          <p:spTgt spid="19">
                                            <p:graphicEl>
                                              <a:dgm id="{57F5674D-4EDA-4958-9498-70D7BC8E5375}"/>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9">
                                            <p:graphicEl>
                                              <a:dgm id="{57F5674D-4EDA-4958-9498-70D7BC8E5375}"/>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graphicEl>
                                              <a:dgm id="{8F720A83-75BD-4750-A9DA-A57A8FF77153}"/>
                                            </p:graphicEl>
                                          </p:spTgt>
                                        </p:tgtEl>
                                        <p:attrNameLst>
                                          <p:attrName>style.visibility</p:attrName>
                                        </p:attrNameLst>
                                      </p:cBhvr>
                                      <p:to>
                                        <p:strVal val="visible"/>
                                      </p:to>
                                    </p:set>
                                    <p:anim calcmode="lin" valueType="num">
                                      <p:cBhvr additive="base">
                                        <p:cTn id="11" dur="500" fill="hold"/>
                                        <p:tgtEl>
                                          <p:spTgt spid="19">
                                            <p:graphicEl>
                                              <a:dgm id="{8F720A83-75BD-4750-A9DA-A57A8FF77153}"/>
                                            </p:graphic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9">
                                            <p:graphicEl>
                                              <a:dgm id="{8F720A83-75BD-4750-A9DA-A57A8FF77153}"/>
                                            </p:graphic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9">
                                            <p:graphicEl>
                                              <a:dgm id="{DE266C85-29DB-4C94-88DF-1EB6BF4F7987}"/>
                                            </p:graphicEl>
                                          </p:spTgt>
                                        </p:tgtEl>
                                        <p:attrNameLst>
                                          <p:attrName>style.visibility</p:attrName>
                                        </p:attrNameLst>
                                      </p:cBhvr>
                                      <p:to>
                                        <p:strVal val="visible"/>
                                      </p:to>
                                    </p:set>
                                    <p:anim calcmode="lin" valueType="num">
                                      <p:cBhvr additive="base">
                                        <p:cTn id="15" dur="500" fill="hold"/>
                                        <p:tgtEl>
                                          <p:spTgt spid="19">
                                            <p:graphicEl>
                                              <a:dgm id="{DE266C85-29DB-4C94-88DF-1EB6BF4F7987}"/>
                                            </p:graphic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9">
                                            <p:graphicEl>
                                              <a:dgm id="{DE266C85-29DB-4C94-88DF-1EB6BF4F7987}"/>
                                            </p:graphic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
                                            <p:graphicEl>
                                              <a:dgm id="{32ED22CE-F610-48FA-97D9-9A1532121C5E}"/>
                                            </p:graphicEl>
                                          </p:spTgt>
                                        </p:tgtEl>
                                        <p:attrNameLst>
                                          <p:attrName>style.visibility</p:attrName>
                                        </p:attrNameLst>
                                      </p:cBhvr>
                                      <p:to>
                                        <p:strVal val="visible"/>
                                      </p:to>
                                    </p:set>
                                    <p:anim calcmode="lin" valueType="num">
                                      <p:cBhvr additive="base">
                                        <p:cTn id="21" dur="500" fill="hold"/>
                                        <p:tgtEl>
                                          <p:spTgt spid="19">
                                            <p:graphicEl>
                                              <a:dgm id="{32ED22CE-F610-48FA-97D9-9A1532121C5E}"/>
                                            </p:graphic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9">
                                            <p:graphicEl>
                                              <a:dgm id="{32ED22CE-F610-48FA-97D9-9A1532121C5E}"/>
                                            </p:graphic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9">
                                            <p:graphicEl>
                                              <a:dgm id="{D23C3AB7-0DB8-4990-B8C1-7904547102E5}"/>
                                            </p:graphicEl>
                                          </p:spTgt>
                                        </p:tgtEl>
                                        <p:attrNameLst>
                                          <p:attrName>style.visibility</p:attrName>
                                        </p:attrNameLst>
                                      </p:cBhvr>
                                      <p:to>
                                        <p:strVal val="visible"/>
                                      </p:to>
                                    </p:set>
                                    <p:anim calcmode="lin" valueType="num">
                                      <p:cBhvr additive="base">
                                        <p:cTn id="25" dur="500" fill="hold"/>
                                        <p:tgtEl>
                                          <p:spTgt spid="19">
                                            <p:graphicEl>
                                              <a:dgm id="{D23C3AB7-0DB8-4990-B8C1-7904547102E5}"/>
                                            </p:graphic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9">
                                            <p:graphicEl>
                                              <a:dgm id="{D23C3AB7-0DB8-4990-B8C1-7904547102E5}"/>
                                            </p:graphic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9">
                                            <p:graphicEl>
                                              <a:dgm id="{61BC5DA2-C018-4ECB-AC09-92427551DD15}"/>
                                            </p:graphicEl>
                                          </p:spTgt>
                                        </p:tgtEl>
                                        <p:attrNameLst>
                                          <p:attrName>style.visibility</p:attrName>
                                        </p:attrNameLst>
                                      </p:cBhvr>
                                      <p:to>
                                        <p:strVal val="visible"/>
                                      </p:to>
                                    </p:set>
                                    <p:anim calcmode="lin" valueType="num">
                                      <p:cBhvr additive="base">
                                        <p:cTn id="29" dur="500" fill="hold"/>
                                        <p:tgtEl>
                                          <p:spTgt spid="19">
                                            <p:graphicEl>
                                              <a:dgm id="{61BC5DA2-C018-4ECB-AC09-92427551DD15}"/>
                                            </p:graphic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9">
                                            <p:graphicEl>
                                              <a:dgm id="{61BC5DA2-C018-4ECB-AC09-92427551DD15}"/>
                                            </p:graphic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9">
                                            <p:graphicEl>
                                              <a:dgm id="{11CD3875-73DF-4699-8D99-62CDD9E48ED0}"/>
                                            </p:graphicEl>
                                          </p:spTgt>
                                        </p:tgtEl>
                                        <p:attrNameLst>
                                          <p:attrName>style.visibility</p:attrName>
                                        </p:attrNameLst>
                                      </p:cBhvr>
                                      <p:to>
                                        <p:strVal val="visible"/>
                                      </p:to>
                                    </p:set>
                                    <p:anim calcmode="lin" valueType="num">
                                      <p:cBhvr additive="base">
                                        <p:cTn id="35" dur="500" fill="hold"/>
                                        <p:tgtEl>
                                          <p:spTgt spid="19">
                                            <p:graphicEl>
                                              <a:dgm id="{11CD3875-73DF-4699-8D99-62CDD9E48ED0}"/>
                                            </p:graphic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9">
                                            <p:graphicEl>
                                              <a:dgm id="{11CD3875-73DF-4699-8D99-62CDD9E48ED0}"/>
                                            </p:graphic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9">
                                            <p:graphicEl>
                                              <a:dgm id="{1BBF16CF-13FE-49AA-BCD9-DB5491E6D324}"/>
                                            </p:graphicEl>
                                          </p:spTgt>
                                        </p:tgtEl>
                                        <p:attrNameLst>
                                          <p:attrName>style.visibility</p:attrName>
                                        </p:attrNameLst>
                                      </p:cBhvr>
                                      <p:to>
                                        <p:strVal val="visible"/>
                                      </p:to>
                                    </p:set>
                                    <p:anim calcmode="lin" valueType="num">
                                      <p:cBhvr additive="base">
                                        <p:cTn id="39" dur="500" fill="hold"/>
                                        <p:tgtEl>
                                          <p:spTgt spid="19">
                                            <p:graphicEl>
                                              <a:dgm id="{1BBF16CF-13FE-49AA-BCD9-DB5491E6D324}"/>
                                            </p:graphic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9">
                                            <p:graphicEl>
                                              <a:dgm id="{1BBF16CF-13FE-49AA-BCD9-DB5491E6D324}"/>
                                            </p:graphic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9">
                                            <p:graphicEl>
                                              <a:dgm id="{2DD7FBEA-EEAC-4769-BC37-9DCDB0D659CA}"/>
                                            </p:graphicEl>
                                          </p:spTgt>
                                        </p:tgtEl>
                                        <p:attrNameLst>
                                          <p:attrName>style.visibility</p:attrName>
                                        </p:attrNameLst>
                                      </p:cBhvr>
                                      <p:to>
                                        <p:strVal val="visible"/>
                                      </p:to>
                                    </p:set>
                                    <p:anim calcmode="lin" valueType="num">
                                      <p:cBhvr additive="base">
                                        <p:cTn id="43" dur="500" fill="hold"/>
                                        <p:tgtEl>
                                          <p:spTgt spid="19">
                                            <p:graphicEl>
                                              <a:dgm id="{2DD7FBEA-EEAC-4769-BC37-9DCDB0D659CA}"/>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9">
                                            <p:graphicEl>
                                              <a:dgm id="{2DD7FBEA-EEAC-4769-BC37-9DCDB0D659CA}"/>
                                            </p:graphic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9">
                                            <p:graphicEl>
                                              <a:dgm id="{725E30D2-947B-426D-95E6-154158621BE5}"/>
                                            </p:graphicEl>
                                          </p:spTgt>
                                        </p:tgtEl>
                                        <p:attrNameLst>
                                          <p:attrName>style.visibility</p:attrName>
                                        </p:attrNameLst>
                                      </p:cBhvr>
                                      <p:to>
                                        <p:strVal val="visible"/>
                                      </p:to>
                                    </p:set>
                                    <p:anim calcmode="lin" valueType="num">
                                      <p:cBhvr additive="base">
                                        <p:cTn id="49" dur="500" fill="hold"/>
                                        <p:tgtEl>
                                          <p:spTgt spid="19">
                                            <p:graphicEl>
                                              <a:dgm id="{725E30D2-947B-426D-95E6-154158621BE5}"/>
                                            </p:graphic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9">
                                            <p:graphicEl>
                                              <a:dgm id="{725E30D2-947B-426D-95E6-154158621BE5}"/>
                                            </p:graphic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9">
                                            <p:graphicEl>
                                              <a:dgm id="{2BACF6D4-0BC4-4E34-B182-4F86F4078E5F}"/>
                                            </p:graphicEl>
                                          </p:spTgt>
                                        </p:tgtEl>
                                        <p:attrNameLst>
                                          <p:attrName>style.visibility</p:attrName>
                                        </p:attrNameLst>
                                      </p:cBhvr>
                                      <p:to>
                                        <p:strVal val="visible"/>
                                      </p:to>
                                    </p:set>
                                    <p:anim calcmode="lin" valueType="num">
                                      <p:cBhvr additive="base">
                                        <p:cTn id="53" dur="500" fill="hold"/>
                                        <p:tgtEl>
                                          <p:spTgt spid="19">
                                            <p:graphicEl>
                                              <a:dgm id="{2BACF6D4-0BC4-4E34-B182-4F86F4078E5F}"/>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19">
                                            <p:graphicEl>
                                              <a:dgm id="{2BACF6D4-0BC4-4E34-B182-4F86F4078E5F}"/>
                                            </p:graphic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9">
                                            <p:graphicEl>
                                              <a:dgm id="{12554B1C-C55E-44E5-8B20-EC12188E9DCD}"/>
                                            </p:graphicEl>
                                          </p:spTgt>
                                        </p:tgtEl>
                                        <p:attrNameLst>
                                          <p:attrName>style.visibility</p:attrName>
                                        </p:attrNameLst>
                                      </p:cBhvr>
                                      <p:to>
                                        <p:strVal val="visible"/>
                                      </p:to>
                                    </p:set>
                                    <p:anim calcmode="lin" valueType="num">
                                      <p:cBhvr additive="base">
                                        <p:cTn id="57" dur="500" fill="hold"/>
                                        <p:tgtEl>
                                          <p:spTgt spid="19">
                                            <p:graphicEl>
                                              <a:dgm id="{12554B1C-C55E-44E5-8B20-EC12188E9DCD}"/>
                                            </p:graphic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9">
                                            <p:graphicEl>
                                              <a:dgm id="{12554B1C-C55E-44E5-8B20-EC12188E9DCD}"/>
                                            </p:graphic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9">
                                            <p:graphicEl>
                                              <a:dgm id="{098DBFB3-B2A2-42F6-888D-0AE6EB16FD2F}"/>
                                            </p:graphicEl>
                                          </p:spTgt>
                                        </p:tgtEl>
                                        <p:attrNameLst>
                                          <p:attrName>style.visibility</p:attrName>
                                        </p:attrNameLst>
                                      </p:cBhvr>
                                      <p:to>
                                        <p:strVal val="visible"/>
                                      </p:to>
                                    </p:set>
                                    <p:anim calcmode="lin" valueType="num">
                                      <p:cBhvr additive="base">
                                        <p:cTn id="63" dur="500" fill="hold"/>
                                        <p:tgtEl>
                                          <p:spTgt spid="19">
                                            <p:graphicEl>
                                              <a:dgm id="{098DBFB3-B2A2-42F6-888D-0AE6EB16FD2F}"/>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9">
                                            <p:graphicEl>
                                              <a:dgm id="{098DBFB3-B2A2-42F6-888D-0AE6EB16FD2F}"/>
                                            </p:graphicEl>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9">
                                            <p:graphicEl>
                                              <a:dgm id="{48C00515-4978-40D2-9854-0C600D3AFC5F}"/>
                                            </p:graphicEl>
                                          </p:spTgt>
                                        </p:tgtEl>
                                        <p:attrNameLst>
                                          <p:attrName>style.visibility</p:attrName>
                                        </p:attrNameLst>
                                      </p:cBhvr>
                                      <p:to>
                                        <p:strVal val="visible"/>
                                      </p:to>
                                    </p:set>
                                    <p:anim calcmode="lin" valueType="num">
                                      <p:cBhvr additive="base">
                                        <p:cTn id="67" dur="500" fill="hold"/>
                                        <p:tgtEl>
                                          <p:spTgt spid="19">
                                            <p:graphicEl>
                                              <a:dgm id="{48C00515-4978-40D2-9854-0C600D3AFC5F}"/>
                                            </p:graphic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9">
                                            <p:graphicEl>
                                              <a:dgm id="{48C00515-4978-40D2-9854-0C600D3AFC5F}"/>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19">
                                            <p:graphicEl>
                                              <a:dgm id="{62C23CAB-8628-4566-ABD4-74C1A63FCDB9}"/>
                                            </p:graphicEl>
                                          </p:spTgt>
                                        </p:tgtEl>
                                        <p:attrNameLst>
                                          <p:attrName>style.visibility</p:attrName>
                                        </p:attrNameLst>
                                      </p:cBhvr>
                                      <p:to>
                                        <p:strVal val="visible"/>
                                      </p:to>
                                    </p:set>
                                    <p:anim calcmode="lin" valueType="num">
                                      <p:cBhvr additive="base">
                                        <p:cTn id="71" dur="500" fill="hold"/>
                                        <p:tgtEl>
                                          <p:spTgt spid="19">
                                            <p:graphicEl>
                                              <a:dgm id="{62C23CAB-8628-4566-ABD4-74C1A63FCDB9}"/>
                                            </p:graphic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9">
                                            <p:graphicEl>
                                              <a:dgm id="{62C23CAB-8628-4566-ABD4-74C1A63FCDB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4547C7-C046-4D05-9AB1-D3DF479900A5}"/>
              </a:ext>
            </a:extLst>
          </p:cNvPr>
          <p:cNvSpPr>
            <a:spLocks noGrp="1"/>
          </p:cNvSpPr>
          <p:nvPr>
            <p:ph type="body" sz="quarter" idx="10"/>
          </p:nvPr>
        </p:nvSpPr>
        <p:spPr>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b="1" i="1" dirty="0"/>
              <a:t>PMs</a:t>
            </a:r>
            <a:r>
              <a:rPr lang="en-US" sz="2600" dirty="0"/>
              <a:t> owned understanding customer requirements and writing feature specs</a:t>
            </a:r>
          </a:p>
          <a:p>
            <a:pPr marL="457200" indent="-457200">
              <a:lnSpc>
                <a:spcPct val="90000"/>
              </a:lnSpc>
              <a:buFont typeface="Arial" panose="020B0604020202020204" pitchFamily="34" charset="0"/>
              <a:buChar char="•"/>
            </a:pPr>
            <a:r>
              <a:rPr lang="en-US" sz="2600" b="1" i="1" dirty="0" err="1"/>
              <a:t>Devs</a:t>
            </a:r>
            <a:r>
              <a:rPr lang="en-US" sz="2600" dirty="0"/>
              <a:t> owned designing and coding the features. </a:t>
            </a:r>
          </a:p>
          <a:p>
            <a:pPr marL="457200" indent="-457200">
              <a:lnSpc>
                <a:spcPct val="90000"/>
              </a:lnSpc>
              <a:buFont typeface="Arial" panose="020B0604020202020204" pitchFamily="34" charset="0"/>
              <a:buChar char="•"/>
            </a:pPr>
            <a:r>
              <a:rPr lang="en-US" sz="2600" b="1" i="1" dirty="0"/>
              <a:t>Testers</a:t>
            </a:r>
            <a:r>
              <a:rPr lang="en-US" sz="2600" dirty="0"/>
              <a:t> owned testing the features. </a:t>
            </a:r>
          </a:p>
          <a:p>
            <a:pPr>
              <a:lnSpc>
                <a:spcPct val="90000"/>
              </a:lnSpc>
            </a:pPr>
            <a:r>
              <a:rPr lang="en-US" sz="2600" dirty="0"/>
              <a:t>Teams had a ratio of 1 dev to 1 test to 0.5 PM, with some variance among teams.</a:t>
            </a:r>
          </a:p>
          <a:p>
            <a:pPr>
              <a:lnSpc>
                <a:spcPct val="90000"/>
              </a:lnSpc>
            </a:pPr>
            <a:r>
              <a:rPr lang="en-US" sz="2600" dirty="0"/>
              <a:t>The test discipline had two separate roles: Software Design Engineer Test (SDETs) who developed the automation, the test infrastructure etc., and then Software Test Engineer (STEs) who ran the automation or who ran manual tests.</a:t>
            </a:r>
          </a:p>
        </p:txBody>
      </p:sp>
      <p:sp>
        <p:nvSpPr>
          <p:cNvPr id="2" name="Title 1">
            <a:extLst>
              <a:ext uri="{FF2B5EF4-FFF2-40B4-BE49-F238E27FC236}">
                <a16:creationId xmlns:a16="http://schemas.microsoft.com/office/drawing/2014/main" id="{90E22BAC-F20D-423C-9FFF-4A34B5E8C8A6}"/>
              </a:ext>
            </a:extLst>
          </p:cNvPr>
          <p:cNvSpPr>
            <a:spLocks noGrp="1"/>
          </p:cNvSpPr>
          <p:nvPr>
            <p:ph type="title"/>
          </p:nvPr>
        </p:nvSpPr>
        <p:spPr>
          <a:prstGeom prst="rect">
            <a:avLst/>
          </a:prstGeom>
        </p:spPr>
        <p:txBody>
          <a:bodyPr wrap="square" anchor="ctr">
            <a:normAutofit/>
          </a:bodyPr>
          <a:lstStyle/>
          <a:p>
            <a:r>
              <a:rPr lang="en-US" dirty="0"/>
              <a:t>QA @ MSFT pre-2000</a:t>
            </a:r>
          </a:p>
        </p:txBody>
      </p:sp>
    </p:spTree>
    <p:extLst>
      <p:ext uri="{BB962C8B-B14F-4D97-AF65-F5344CB8AC3E}">
        <p14:creationId xmlns:p14="http://schemas.microsoft.com/office/powerpoint/2010/main" val="37539871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2BAC-F20D-423C-9FFF-4A34B5E8C8A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QA @ MSFT post-2000: Transformation 1</a:t>
            </a:r>
          </a:p>
        </p:txBody>
      </p:sp>
      <p:graphicFrame>
        <p:nvGraphicFramePr>
          <p:cNvPr id="6" name="Text Placeholder 2">
            <a:extLst>
              <a:ext uri="{FF2B5EF4-FFF2-40B4-BE49-F238E27FC236}">
                <a16:creationId xmlns:a16="http://schemas.microsoft.com/office/drawing/2014/main" id="{5086A9F4-E7A4-41A3-86F8-1648F291FC85}"/>
              </a:ext>
            </a:extLst>
          </p:cNvPr>
          <p:cNvGraphicFramePr/>
          <p:nvPr>
            <p:extLst>
              <p:ext uri="{D42A27DB-BD31-4B8C-83A1-F6EECF244321}">
                <p14:modId xmlns:p14="http://schemas.microsoft.com/office/powerpoint/2010/main" val="31099772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21158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4547C7-C046-4D05-9AB1-D3DF479900A5}"/>
              </a:ext>
            </a:extLst>
          </p:cNvPr>
          <p:cNvSpPr>
            <a:spLocks noGrp="1"/>
          </p:cNvSpPr>
          <p:nvPr>
            <p:ph type="body" sz="quarter" idx="10"/>
          </p:nvPr>
        </p:nvSpPr>
        <p:spPr>
          <a:xfrm>
            <a:off x="4934078" y="164263"/>
            <a:ext cx="6669658" cy="3429993"/>
          </a:xfrm>
          <a:prstGeom prst="rect">
            <a:avLst/>
          </a:prstGeom>
        </p:spPr>
        <p:txBody>
          <a:bodyPr wrap="square" anchor="ctr">
            <a:normAutofit lnSpcReduction="10000"/>
          </a:bodyPr>
          <a:lstStyle/>
          <a:p>
            <a:pPr algn="ctr">
              <a:spcBef>
                <a:spcPts val="0"/>
              </a:spcBef>
              <a:spcAft>
                <a:spcPts val="0"/>
              </a:spcAft>
            </a:pPr>
            <a:r>
              <a:rPr lang="en-US" dirty="0"/>
              <a:t>Transformation 2</a:t>
            </a:r>
          </a:p>
          <a:p>
            <a:pPr algn="ctr">
              <a:spcBef>
                <a:spcPts val="0"/>
              </a:spcBef>
              <a:spcAft>
                <a:spcPts val="0"/>
              </a:spcAft>
            </a:pPr>
            <a:r>
              <a:rPr lang="en-US" sz="2400" dirty="0"/>
              <a:t>Shifting our quality priorities.</a:t>
            </a:r>
          </a:p>
          <a:p>
            <a:pPr>
              <a:spcBef>
                <a:spcPts val="0"/>
              </a:spcBef>
              <a:spcAft>
                <a:spcPts val="0"/>
              </a:spcAft>
            </a:pPr>
            <a:endParaRPr lang="en-US" dirty="0"/>
          </a:p>
          <a:p>
            <a:pPr>
              <a:lnSpc>
                <a:spcPct val="90000"/>
              </a:lnSpc>
            </a:pPr>
            <a:r>
              <a:rPr lang="en-US" dirty="0"/>
              <a:t>  We pushed testing left, we pushed testing right and got rid of most of the testing in the middle. This is a departure from the past where most of the testing that was happening in the middle – integration style testing in the lab.</a:t>
            </a:r>
          </a:p>
        </p:txBody>
      </p:sp>
      <p:sp>
        <p:nvSpPr>
          <p:cNvPr id="2" name="Title 1">
            <a:extLst>
              <a:ext uri="{FF2B5EF4-FFF2-40B4-BE49-F238E27FC236}">
                <a16:creationId xmlns:a16="http://schemas.microsoft.com/office/drawing/2014/main" id="{90E22BAC-F20D-423C-9FFF-4A34B5E8C8A6}"/>
              </a:ext>
            </a:extLst>
          </p:cNvPr>
          <p:cNvSpPr>
            <a:spLocks noGrp="1"/>
          </p:cNvSpPr>
          <p:nvPr>
            <p:ph type="title"/>
          </p:nvPr>
        </p:nvSpPr>
        <p:spPr>
          <a:prstGeom prst="rect">
            <a:avLst/>
          </a:prstGeom>
        </p:spPr>
        <p:txBody>
          <a:bodyPr wrap="square" anchor="ctr">
            <a:normAutofit/>
          </a:bodyPr>
          <a:lstStyle/>
          <a:p>
            <a:r>
              <a:rPr lang="en-US" dirty="0"/>
              <a:t>QA @ MSFT mid-2000: Cloud Cadence</a:t>
            </a:r>
          </a:p>
        </p:txBody>
      </p:sp>
      <p:graphicFrame>
        <p:nvGraphicFramePr>
          <p:cNvPr id="11" name="Diagram 10">
            <a:extLst>
              <a:ext uri="{FF2B5EF4-FFF2-40B4-BE49-F238E27FC236}">
                <a16:creationId xmlns:a16="http://schemas.microsoft.com/office/drawing/2014/main" id="{68B23648-9943-4DC6-9E09-996E9925D772}"/>
              </a:ext>
            </a:extLst>
          </p:cNvPr>
          <p:cNvGraphicFramePr/>
          <p:nvPr>
            <p:extLst>
              <p:ext uri="{D42A27DB-BD31-4B8C-83A1-F6EECF244321}">
                <p14:modId xmlns:p14="http://schemas.microsoft.com/office/powerpoint/2010/main" val="1561781974"/>
              </p:ext>
            </p:extLst>
          </p:nvPr>
        </p:nvGraphicFramePr>
        <p:xfrm>
          <a:off x="5147185" y="3802324"/>
          <a:ext cx="6243445" cy="2747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6540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a:lnSpc>
                <a:spcPct val="90000"/>
              </a:lnSpc>
            </a:pPr>
            <a:endParaRPr lang="en-US" sz="2000" dirty="0"/>
          </a:p>
          <a:p>
            <a:pPr>
              <a:lnSpc>
                <a:spcPct val="90000"/>
              </a:lnSpc>
            </a:pPr>
            <a:r>
              <a:rPr lang="en-US" sz="2000" b="1" dirty="0"/>
              <a:t>How did our approach to Quality change in the Cloud cadence? </a:t>
            </a:r>
            <a:r>
              <a:rPr lang="en-US" sz="2000" dirty="0"/>
              <a:t>We did three big things.</a:t>
            </a:r>
          </a:p>
          <a:p>
            <a:pPr marL="342900" indent="-342900">
              <a:lnSpc>
                <a:spcPct val="90000"/>
              </a:lnSpc>
              <a:buFont typeface="+mj-lt"/>
              <a:buAutoNum type="arabicPeriod"/>
            </a:pPr>
            <a:r>
              <a:rPr lang="en-US" sz="2000" dirty="0"/>
              <a:t>We redefined quality ownership, we fixed the accountability.</a:t>
            </a:r>
          </a:p>
          <a:p>
            <a:pPr marL="342900" indent="-342900">
              <a:lnSpc>
                <a:spcPct val="90000"/>
              </a:lnSpc>
              <a:buFont typeface="+mj-lt"/>
              <a:buAutoNum type="arabicPeriod"/>
            </a:pPr>
            <a:r>
              <a:rPr lang="en-US" sz="2000" dirty="0"/>
              <a:t>We understood that in order to ship frequently, Master branch must always remain as healthy as the release branch. We defined a core principle – Master is always shippable. The principle touches everything – source code management, code practices, build etc. From testing perspective, we pushed two things: shift-left testing (i.e. greater emphasis on unit testing) and </a:t>
            </a:r>
            <a:r>
              <a:rPr lang="en-US" sz="2000" dirty="0">
                <a:hlinkClick r:id="rId3"/>
              </a:rPr>
              <a:t>eliminating flaky tests</a:t>
            </a:r>
            <a:r>
              <a:rPr lang="en-US" sz="2000" dirty="0"/>
              <a:t>.</a:t>
            </a:r>
          </a:p>
          <a:p>
            <a:pPr marL="342900" indent="-342900">
              <a:lnSpc>
                <a:spcPct val="90000"/>
              </a:lnSpc>
              <a:buFont typeface="+mj-lt"/>
              <a:buAutoNum type="arabicPeriod"/>
            </a:pPr>
            <a:r>
              <a:rPr lang="en-US" sz="2000" dirty="0"/>
              <a:t>We also understood there is no place like production. This is the shift-right part of the strategy. It’s a set of practices about both safeguarding the production as well as </a:t>
            </a:r>
            <a:r>
              <a:rPr lang="en-US" sz="2000" dirty="0">
                <a:hlinkClick r:id="rId4"/>
              </a:rPr>
              <a:t>ensuring quality in production</a:t>
            </a:r>
            <a:r>
              <a:rPr lang="en-US" sz="2000" dirty="0"/>
              <a:t>.</a:t>
            </a:r>
          </a:p>
          <a:p>
            <a:pPr marL="0" indent="0">
              <a:lnSpc>
                <a:spcPct val="90000"/>
              </a:lnSpc>
              <a:buNone/>
            </a:pPr>
            <a:endParaRPr lang="en-US" sz="2000" dirty="0"/>
          </a:p>
        </p:txBody>
      </p:sp>
      <p:sp>
        <p:nvSpPr>
          <p:cNvPr id="17" name="Title 16"/>
          <p:cNvSpPr>
            <a:spLocks noGrp="1"/>
          </p:cNvSpPr>
          <p:nvPr>
            <p:ph type="title"/>
          </p:nvPr>
        </p:nvSpPr>
        <p:spPr>
          <a:xfrm>
            <a:off x="588263" y="585788"/>
            <a:ext cx="3183637" cy="5683250"/>
          </a:xfrm>
          <a:prstGeom prst="rect">
            <a:avLst/>
          </a:prstGeom>
        </p:spPr>
        <p:txBody>
          <a:bodyPr wrap="square" anchor="ctr">
            <a:normAutofit/>
          </a:bodyPr>
          <a:lstStyle/>
          <a:p>
            <a:r>
              <a:rPr lang="en-US" dirty="0"/>
              <a:t>Code Quality in a Cloud Cadence</a:t>
            </a:r>
          </a:p>
        </p:txBody>
      </p:sp>
    </p:spTree>
    <p:extLst>
      <p:ext uri="{BB962C8B-B14F-4D97-AF65-F5344CB8AC3E}">
        <p14:creationId xmlns:p14="http://schemas.microsoft.com/office/powerpoint/2010/main" val="22991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56-6827-432E-8C5D-ADEBA544664D}"/>
              </a:ext>
            </a:extLst>
          </p:cNvPr>
          <p:cNvSpPr>
            <a:spLocks noGrp="1"/>
          </p:cNvSpPr>
          <p:nvPr>
            <p:ph type="title"/>
          </p:nvPr>
        </p:nvSpPr>
        <p:spPr>
          <a:prstGeom prst="rect">
            <a:avLst/>
          </a:prstGeo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Anatomy of Automated Testing</a:t>
            </a:r>
          </a:p>
        </p:txBody>
      </p:sp>
      <p:sp>
        <p:nvSpPr>
          <p:cNvPr id="5" name="TextBox 4">
            <a:extLst>
              <a:ext uri="{FF2B5EF4-FFF2-40B4-BE49-F238E27FC236}">
                <a16:creationId xmlns:a16="http://schemas.microsoft.com/office/drawing/2014/main" id="{C10137C8-118C-4F54-BD87-7C6DA7AF5B9C}"/>
              </a:ext>
            </a:extLst>
          </p:cNvPr>
          <p:cNvSpPr txBox="1"/>
          <p:nvPr/>
        </p:nvSpPr>
        <p:spPr>
          <a:xfrm>
            <a:off x="401539" y="1313180"/>
            <a:ext cx="5219700" cy="4833938"/>
          </a:xfrm>
          <a:prstGeom prst="rect">
            <a:avLst/>
          </a:prstGeom>
        </p:spPr>
        <p:txBody>
          <a:bodyPr vert="horz" wrap="square" lIns="0" tIns="0" rIns="0" bIns="0" rtlCol="0">
            <a:normAutofit/>
          </a:bodyPr>
          <a:lstStyle/>
          <a:p>
            <a:pPr lvl="0"/>
            <a:endParaRPr lang="en-US" b="1" dirty="0"/>
          </a:p>
          <a:p>
            <a:pPr lvl="0"/>
            <a:r>
              <a:rPr lang="en-US" b="1" dirty="0"/>
              <a:t>Test Taxonomy</a:t>
            </a:r>
            <a:endParaRPr lang="en-US" dirty="0"/>
          </a:p>
          <a:p>
            <a:pPr lvl="1"/>
            <a:r>
              <a:rPr lang="en-US" dirty="0"/>
              <a:t>We needed new taxonomy. Previous taxonomy was based on duration of the tests, nightly run (NAR), full automation run (FAR), etc. We created new taxonomy that was based on the measure of external dependencies. We roughly divided tests into two categories: </a:t>
            </a:r>
            <a:r>
              <a:rPr lang="en-US" b="1" dirty="0"/>
              <a:t>Unit Test </a:t>
            </a:r>
            <a:r>
              <a:rPr lang="en-US" dirty="0"/>
              <a:t>and </a:t>
            </a:r>
            <a:r>
              <a:rPr lang="en-US" b="1" dirty="0"/>
              <a:t>Functional Tests</a:t>
            </a:r>
          </a:p>
          <a:p>
            <a:pPr defTabSz="932742">
              <a:lnSpc>
                <a:spcPct val="90000"/>
              </a:lnSpc>
              <a:spcBef>
                <a:spcPct val="20000"/>
              </a:spcBef>
              <a:buSzPct val="90000"/>
              <a:buFont typeface="Wingdings" panose="05000000000000000000" pitchFamily="2" charset="2"/>
              <a:buChar char=""/>
            </a:pPr>
            <a:endParaRPr lang="en-US" sz="2200" b="1" dirty="0">
              <a:gradFill>
                <a:gsLst>
                  <a:gs pos="1250">
                    <a:schemeClr val="tx1"/>
                  </a:gs>
                  <a:gs pos="100000">
                    <a:schemeClr val="tx1"/>
                  </a:gs>
                </a:gsLst>
                <a:lin ang="5400000" scaled="0"/>
              </a:gradFill>
            </a:endParaRPr>
          </a:p>
          <a:p>
            <a:pPr defTabSz="932742">
              <a:lnSpc>
                <a:spcPct val="90000"/>
              </a:lnSpc>
              <a:spcBef>
                <a:spcPct val="20000"/>
              </a:spcBef>
              <a:buSzPct val="90000"/>
            </a:pPr>
            <a:endParaRPr lang="en-US" sz="2200" dirty="0">
              <a:gradFill>
                <a:gsLst>
                  <a:gs pos="1250">
                    <a:schemeClr val="tx1"/>
                  </a:gs>
                  <a:gs pos="100000">
                    <a:schemeClr val="tx1"/>
                  </a:gs>
                </a:gsLst>
                <a:lin ang="5400000" scaled="0"/>
              </a:gradFill>
            </a:endParaRPr>
          </a:p>
        </p:txBody>
      </p:sp>
      <p:graphicFrame>
        <p:nvGraphicFramePr>
          <p:cNvPr id="11" name="Text Placeholder 2">
            <a:extLst>
              <a:ext uri="{FF2B5EF4-FFF2-40B4-BE49-F238E27FC236}">
                <a16:creationId xmlns:a16="http://schemas.microsoft.com/office/drawing/2014/main" id="{46DC59EE-2E23-4C91-91BA-2DF50E2A765D}"/>
              </a:ext>
            </a:extLst>
          </p:cNvPr>
          <p:cNvGraphicFramePr/>
          <p:nvPr>
            <p:extLst>
              <p:ext uri="{D42A27DB-BD31-4B8C-83A1-F6EECF244321}">
                <p14:modId xmlns:p14="http://schemas.microsoft.com/office/powerpoint/2010/main" val="3499051503"/>
              </p:ext>
            </p:extLst>
          </p:nvPr>
        </p:nvGraphicFramePr>
        <p:xfrm>
          <a:off x="6187831" y="1313180"/>
          <a:ext cx="5211763"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73019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prstGeom prst="rect">
            <a:avLst/>
          </a:prstGeom>
        </p:spPr>
        <p:txBody>
          <a:bodyPr wrap="square" anchor="t">
            <a:normAutofit/>
          </a:bodyPr>
          <a:lstStyle/>
          <a:p>
            <a:r>
              <a:rPr lang="en-US" dirty="0"/>
              <a:t>Shifting left with automation</a:t>
            </a:r>
          </a:p>
        </p:txBody>
      </p:sp>
      <p:pic>
        <p:nvPicPr>
          <p:cNvPr id="6" name="Picture Placeholder 5" descr="A screenshot of a cell phone&#10;&#10;Description automatically generated">
            <a:extLst>
              <a:ext uri="{FF2B5EF4-FFF2-40B4-BE49-F238E27FC236}">
                <a16:creationId xmlns:a16="http://schemas.microsoft.com/office/drawing/2014/main" id="{F98235DF-E5CD-406A-8589-F447B22AB9A6}"/>
              </a:ext>
            </a:extLst>
          </p:cNvPr>
          <p:cNvPicPr>
            <a:picLocks noGrp="1" noChangeAspect="1"/>
          </p:cNvPicPr>
          <p:nvPr>
            <p:ph sz="quarter" idx="10"/>
          </p:nvPr>
        </p:nvPicPr>
        <p:blipFill rotWithShape="1">
          <a:blip r:embed="rId3"/>
          <a:stretch/>
        </p:blipFill>
        <p:spPr>
          <a:xfrm>
            <a:off x="2283619" y="1708944"/>
            <a:ext cx="7620000" cy="4286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prstGeom prst="rect">
            <a:avLst/>
          </a:prstGeom>
        </p:spPr>
        <p:txBody>
          <a:bodyPr wrap="square" anchor="t">
            <a:normAutofit/>
          </a:bodyPr>
          <a:lstStyle/>
          <a:p>
            <a:r>
              <a:rPr lang="en-US" dirty="0"/>
              <a:t>What makes a good automated test?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3"/>
          </p:nvPr>
        </p:nvSpPr>
        <p:spPr>
          <a:xfrm>
            <a:off x="6096000" y="1506355"/>
            <a:ext cx="5513388" cy="4762683"/>
          </a:xfrm>
          <a:prstGeom prst="rect">
            <a:avLst/>
          </a:prstGeom>
        </p:spPr>
        <p:txBody>
          <a:bodyPr wrap="square">
            <a:normAutofit/>
          </a:bodyPr>
          <a:lstStyle/>
          <a:p>
            <a:pPr marL="342900" indent="-342900">
              <a:buFont typeface="Arial" panose="020B0604020202020204" pitchFamily="34" charset="0"/>
              <a:buChar char="•"/>
            </a:pPr>
            <a:r>
              <a:rPr lang="en-US" b="1" dirty="0"/>
              <a:t>Easy to write</a:t>
            </a:r>
          </a:p>
          <a:p>
            <a:pPr marL="800100" lvl="1" indent="-342900">
              <a:buFont typeface="Arial" panose="020B0604020202020204" pitchFamily="34" charset="0"/>
              <a:buChar char="•"/>
            </a:pPr>
            <a:r>
              <a:rPr lang="en-US" dirty="0"/>
              <a:t>Test should be smaller, simpler</a:t>
            </a:r>
          </a:p>
          <a:p>
            <a:pPr marL="800100" lvl="1" indent="-342900">
              <a:buFont typeface="Arial" panose="020B0604020202020204" pitchFamily="34" charset="0"/>
              <a:buChar char="•"/>
            </a:pPr>
            <a:r>
              <a:rPr lang="en-US" dirty="0"/>
              <a:t>More tests are better than more complex tests</a:t>
            </a:r>
          </a:p>
          <a:p>
            <a:pPr marL="342900" indent="-342900">
              <a:buFont typeface="Arial" panose="020B0604020202020204" pitchFamily="34" charset="0"/>
              <a:buChar char="•"/>
            </a:pPr>
            <a:r>
              <a:rPr lang="en-US" b="1" dirty="0"/>
              <a:t>Readable</a:t>
            </a:r>
          </a:p>
          <a:p>
            <a:pPr marL="800100" lvl="1" indent="-342900">
              <a:buFont typeface="Arial" panose="020B0604020202020204" pitchFamily="34" charset="0"/>
              <a:buChar char="•"/>
            </a:pPr>
            <a:r>
              <a:rPr lang="en-US" dirty="0"/>
              <a:t>A tests intent should be clear from a simple glance</a:t>
            </a:r>
          </a:p>
          <a:p>
            <a:pPr marL="342900" indent="-342900">
              <a:buFont typeface="Arial" panose="020B0604020202020204" pitchFamily="34" charset="0"/>
              <a:buChar char="•"/>
            </a:pPr>
            <a:r>
              <a:rPr lang="en-US" b="1" dirty="0"/>
              <a:t>Reliable</a:t>
            </a:r>
          </a:p>
          <a:p>
            <a:pPr marL="800100" lvl="1" indent="-342900">
              <a:buFont typeface="Arial" panose="020B0604020202020204" pitchFamily="34" charset="0"/>
              <a:buChar char="•"/>
            </a:pPr>
            <a:r>
              <a:rPr lang="en-US" dirty="0"/>
              <a:t>Should only fail when it is supposed to</a:t>
            </a:r>
          </a:p>
          <a:p>
            <a:pPr marL="342900" indent="-342900">
              <a:buFont typeface="Arial" panose="020B0604020202020204" pitchFamily="34" charset="0"/>
              <a:buChar char="•"/>
            </a:pPr>
            <a:r>
              <a:rPr lang="en-US" b="1" dirty="0"/>
              <a:t>Fast!</a:t>
            </a:r>
          </a:p>
          <a:p>
            <a:pPr marL="800100" lvl="1" indent="-342900">
              <a:buFont typeface="Arial" panose="020B0604020202020204" pitchFamily="34" charset="0"/>
              <a:buChar char="•"/>
            </a:pPr>
            <a:r>
              <a:rPr lang="en-US" dirty="0"/>
              <a:t>Many tests add up</a:t>
            </a:r>
          </a:p>
          <a:p>
            <a:pPr marL="800100" lvl="1" indent="-342900">
              <a:buFont typeface="Arial" panose="020B0604020202020204" pitchFamily="34" charset="0"/>
              <a:buChar char="•"/>
            </a:pPr>
            <a:r>
              <a:rPr lang="en-US" dirty="0"/>
              <a:t>Slow tests get tend to be skipped</a:t>
            </a:r>
          </a:p>
          <a:p>
            <a:pPr marL="342900" indent="-342900">
              <a:buFont typeface="Arial" panose="020B0604020202020204" pitchFamily="34" charset="0"/>
              <a:buChar char="•"/>
            </a:pPr>
            <a:r>
              <a:rPr lang="en-US" b="1" dirty="0"/>
              <a:t>Truly unit, not integration</a:t>
            </a:r>
          </a:p>
        </p:txBody>
      </p:sp>
      <p:pic>
        <p:nvPicPr>
          <p:cNvPr id="6" name="Picture Placeholder 5">
            <a:extLst>
              <a:ext uri="{FF2B5EF4-FFF2-40B4-BE49-F238E27FC236}">
                <a16:creationId xmlns:a16="http://schemas.microsoft.com/office/drawing/2014/main" id="{F98235DF-E5CD-406A-8589-F447B22AB9A6}"/>
              </a:ext>
            </a:extLst>
          </p:cNvPr>
          <p:cNvPicPr>
            <a:picLocks noGrp="1" noChangeAspect="1"/>
          </p:cNvPicPr>
          <p:nvPr>
            <p:ph type="pic" sz="quarter" idx="12"/>
          </p:nvPr>
        </p:nvPicPr>
        <p:blipFill>
          <a:blip r:embed="rId3"/>
          <a:srcRect/>
          <a:stretch/>
        </p:blipFill>
        <p:spPr>
          <a:xfrm>
            <a:off x="582612" y="1506355"/>
            <a:ext cx="4286250" cy="428625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941436AD-27BE-46B3-8875-BC8A9BC170B8}"/>
              </a:ext>
            </a:extLst>
          </p:cNvPr>
          <p:cNvSpPr txBox="1"/>
          <p:nvPr/>
        </p:nvSpPr>
        <p:spPr>
          <a:xfrm>
            <a:off x="582612" y="6287762"/>
            <a:ext cx="5748997" cy="153888"/>
          </a:xfrm>
          <a:prstGeom prst="rect">
            <a:avLst/>
          </a:prstGeom>
          <a:noFill/>
        </p:spPr>
        <p:txBody>
          <a:bodyPr wrap="square" lIns="0" tIns="0" rIns="0" bIns="0" rtlCol="0">
            <a:spAutoFit/>
          </a:bodyPr>
          <a:lstStyle/>
          <a:p>
            <a:r>
              <a:rPr lang="en-US" sz="1000" dirty="0">
                <a:gradFill>
                  <a:gsLst>
                    <a:gs pos="2917">
                      <a:schemeClr val="tx1"/>
                    </a:gs>
                    <a:gs pos="30000">
                      <a:schemeClr val="tx1"/>
                    </a:gs>
                  </a:gsLst>
                  <a:lin ang="5400000" scaled="0"/>
                </a:gradFill>
              </a:rPr>
              <a:t>Credit: Sergey </a:t>
            </a:r>
            <a:r>
              <a:rPr lang="en-US" sz="1000" dirty="0" err="1">
                <a:gradFill>
                  <a:gsLst>
                    <a:gs pos="2917">
                      <a:schemeClr val="tx1"/>
                    </a:gs>
                    <a:gs pos="30000">
                      <a:schemeClr val="tx1"/>
                    </a:gs>
                  </a:gsLst>
                  <a:lin ang="5400000" scaled="0"/>
                </a:gradFill>
              </a:rPr>
              <a:t>Kolodiy</a:t>
            </a:r>
            <a:r>
              <a:rPr lang="en-US" sz="1000" dirty="0">
                <a:gradFill>
                  <a:gsLst>
                    <a:gs pos="2917">
                      <a:schemeClr val="tx1"/>
                    </a:gs>
                    <a:gs pos="30000">
                      <a:schemeClr val="tx1"/>
                    </a:gs>
                  </a:gsLst>
                  <a:lin ang="5400000" scaled="0"/>
                </a:gradFill>
              </a:rPr>
              <a:t> - https://www.toptal.com/qa/how-to-write-testable-code-and-why-it-matters</a:t>
            </a:r>
          </a:p>
        </p:txBody>
      </p:sp>
    </p:spTree>
    <p:extLst>
      <p:ext uri="{BB962C8B-B14F-4D97-AF65-F5344CB8AC3E}">
        <p14:creationId xmlns:p14="http://schemas.microsoft.com/office/powerpoint/2010/main" val="393462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941888" y="585788"/>
            <a:ext cx="6667500" cy="5683249"/>
          </a:xfrm>
          <a:prstGeom prst="rect">
            <a:avLst/>
          </a:prstGeom>
        </p:spPr>
        <p:txBody>
          <a:bodyPr wrap="square" anchor="ctr">
            <a:normAutofit/>
          </a:bodyPr>
          <a:lstStyle/>
          <a:p>
            <a:r>
              <a:rPr lang="en-US" dirty="0"/>
              <a:t>Functional Test Automation E2E Creation</a:t>
            </a:r>
          </a:p>
        </p:txBody>
      </p:sp>
      <p:sp>
        <p:nvSpPr>
          <p:cNvPr id="3" name="Title 2"/>
          <p:cNvSpPr>
            <a:spLocks noGrp="1"/>
          </p:cNvSpPr>
          <p:nvPr>
            <p:ph type="title"/>
          </p:nvPr>
        </p:nvSpPr>
        <p:spPr>
          <a:xfrm>
            <a:off x="588263" y="585788"/>
            <a:ext cx="3182027" cy="5683250"/>
          </a:xfrm>
          <a:prstGeom prst="rect">
            <a:avLst/>
          </a:prstGeom>
        </p:spPr>
        <p:txBody>
          <a:bodyPr wrap="square" anchor="ctr">
            <a:normAutofit/>
          </a:bodyPr>
          <a:lstStyle/>
          <a:p>
            <a:r>
              <a:rPr lang="en-US" dirty="0"/>
              <a:t>Demo</a:t>
            </a:r>
          </a:p>
        </p:txBody>
      </p:sp>
    </p:spTree>
    <p:extLst>
      <p:ext uri="{BB962C8B-B14F-4D97-AF65-F5344CB8AC3E}">
        <p14:creationId xmlns:p14="http://schemas.microsoft.com/office/powerpoint/2010/main" val="20320308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Test Plans: Manage Manual Testing</a:t>
            </a:r>
          </a:p>
        </p:txBody>
      </p:sp>
    </p:spTree>
    <p:extLst>
      <p:ext uri="{BB962C8B-B14F-4D97-AF65-F5344CB8AC3E}">
        <p14:creationId xmlns:p14="http://schemas.microsoft.com/office/powerpoint/2010/main" val="309649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891668-C2A2-43A2-B141-D25DB5D842FC}"/>
              </a:ext>
            </a:extLst>
          </p:cNvPr>
          <p:cNvPicPr>
            <a:picLocks noChangeAspect="1"/>
          </p:cNvPicPr>
          <p:nvPr/>
        </p:nvPicPr>
        <p:blipFill>
          <a:blip r:embed="rId2"/>
          <a:stretch>
            <a:fillRect/>
          </a:stretch>
        </p:blipFill>
        <p:spPr>
          <a:xfrm>
            <a:off x="6389688" y="1777238"/>
            <a:ext cx="5219700" cy="4149661"/>
          </a:xfrm>
          <a:prstGeom prst="rect">
            <a:avLst/>
          </a:prstGeom>
          <a:noFill/>
        </p:spPr>
      </p:pic>
      <p:sp>
        <p:nvSpPr>
          <p:cNvPr id="2" name="Title 1">
            <a:extLst>
              <a:ext uri="{FF2B5EF4-FFF2-40B4-BE49-F238E27FC236}">
                <a16:creationId xmlns:a16="http://schemas.microsoft.com/office/drawing/2014/main" id="{D701F03D-84B1-4F16-AAD8-AEF6F5B79F32}"/>
              </a:ext>
            </a:extLst>
          </p:cNvPr>
          <p:cNvSpPr>
            <a:spLocks noGrp="1"/>
          </p:cNvSpPr>
          <p:nvPr>
            <p:ph type="title"/>
          </p:nvPr>
        </p:nvSpPr>
        <p:spPr>
          <a:xfrm>
            <a:off x="588263" y="457200"/>
            <a:ext cx="11018520" cy="553998"/>
          </a:xfrm>
          <a:prstGeom prst="rect">
            <a:avLst/>
          </a:prstGeo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Azure Test Plans: Manual Testing</a:t>
            </a:r>
          </a:p>
        </p:txBody>
      </p:sp>
      <p:sp>
        <p:nvSpPr>
          <p:cNvPr id="5" name="TextBox 4">
            <a:extLst>
              <a:ext uri="{FF2B5EF4-FFF2-40B4-BE49-F238E27FC236}">
                <a16:creationId xmlns:a16="http://schemas.microsoft.com/office/drawing/2014/main" id="{EC04E2CD-6506-4F05-8240-121C3E59A711}"/>
              </a:ext>
            </a:extLst>
          </p:cNvPr>
          <p:cNvSpPr txBox="1"/>
          <p:nvPr/>
        </p:nvSpPr>
        <p:spPr>
          <a:xfrm>
            <a:off x="584200" y="1435100"/>
            <a:ext cx="5211763" cy="4833938"/>
          </a:xfrm>
          <a:prstGeom prst="rect">
            <a:avLst/>
          </a:prstGeom>
        </p:spPr>
        <p:txBody>
          <a:bodyPr vert="horz" wrap="square" lIns="0" tIns="0" rIns="0" bIns="0" rtlCol="0">
            <a:normAutofit/>
          </a:bodyPr>
          <a:lstStyle/>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Test Planning and Management</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Exploratory Testing</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Load and Performance Testing</a:t>
            </a:r>
          </a:p>
        </p:txBody>
      </p:sp>
    </p:spTree>
    <p:extLst>
      <p:ext uri="{BB962C8B-B14F-4D97-AF65-F5344CB8AC3E}">
        <p14:creationId xmlns:p14="http://schemas.microsoft.com/office/powerpoint/2010/main" val="30331656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DevOps: Introduction </a:t>
            </a:r>
          </a:p>
        </p:txBody>
      </p:sp>
    </p:spTree>
    <p:extLst>
      <p:ext uri="{BB962C8B-B14F-4D97-AF65-F5344CB8AC3E}">
        <p14:creationId xmlns:p14="http://schemas.microsoft.com/office/powerpoint/2010/main" val="18272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Test Planning and Management with Azure Test Plans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2"/>
              </a:rPr>
              <a:t>https://www.azuredevopslabs.com/labs/azuredevops/testmanagement/</a:t>
            </a:r>
            <a:endParaRPr lang="en-US" sz="1600"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rcRect/>
          <a:stretch/>
        </p:blipFill>
        <p:spPr>
          <a:xfrm>
            <a:off x="4646104" y="2932687"/>
            <a:ext cx="6714455" cy="2100449"/>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4</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6338014" y="391173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774683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1</a:t>
            </a:r>
          </a:p>
        </p:txBody>
      </p:sp>
    </p:spTree>
    <p:extLst>
      <p:ext uri="{BB962C8B-B14F-4D97-AF65-F5344CB8AC3E}">
        <p14:creationId xmlns:p14="http://schemas.microsoft.com/office/powerpoint/2010/main" val="28399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Integration</a:t>
            </a:r>
          </a:p>
        </p:txBody>
      </p:sp>
    </p:spTree>
    <p:extLst>
      <p:ext uri="{BB962C8B-B14F-4D97-AF65-F5344CB8AC3E}">
        <p14:creationId xmlns:p14="http://schemas.microsoft.com/office/powerpoint/2010/main" val="77496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52DD7-9BF3-48F5-ADB7-A397A9046B8A}"/>
              </a:ext>
            </a:extLst>
          </p:cNvPr>
          <p:cNvPicPr>
            <a:picLocks noChangeAspect="1"/>
          </p:cNvPicPr>
          <p:nvPr/>
        </p:nvPicPr>
        <p:blipFill>
          <a:blip r:embed="rId3"/>
          <a:stretch>
            <a:fillRect/>
          </a:stretch>
        </p:blipFill>
        <p:spPr>
          <a:xfrm>
            <a:off x="6389688" y="2142618"/>
            <a:ext cx="5219700" cy="3418902"/>
          </a:xfrm>
          <a:prstGeom prst="rect">
            <a:avLst/>
          </a:prstGeom>
          <a:noFill/>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Continuous Integration</a:t>
            </a:r>
          </a:p>
        </p:txBody>
      </p:sp>
      <p:sp>
        <p:nvSpPr>
          <p:cNvPr id="6" name="Text Placeholder 5"/>
          <p:cNvSpPr>
            <a:spLocks noGrp="1"/>
          </p:cNvSpPr>
          <p:nvPr>
            <p:ph sz="quarter" idx="12"/>
          </p:nvPr>
        </p:nvSpPr>
        <p:spPr>
          <a:xfrm>
            <a:off x="584200" y="1435100"/>
            <a:ext cx="5511800" cy="4927600"/>
          </a:xfrm>
          <a:prstGeom prst="rect">
            <a:avLst/>
          </a:prstGeom>
        </p:spPr>
        <p:txBody>
          <a:bodyPr wrap="square">
            <a:normAutofit lnSpcReduction="10000"/>
          </a:bodyPr>
          <a:lstStyle/>
          <a:p>
            <a:pPr marL="0" indent="0">
              <a:lnSpc>
                <a:spcPct val="90000"/>
              </a:lnSpc>
              <a:buNone/>
            </a:pPr>
            <a:r>
              <a:rPr lang="en-US" sz="2400" dirty="0"/>
              <a:t>Continuous Integration (CI) is the process of automating the build and testing of code every time a team member commits changes to version control.</a:t>
            </a:r>
          </a:p>
          <a:p>
            <a:pPr marL="0" indent="0">
              <a:lnSpc>
                <a:spcPct val="90000"/>
              </a:lnSpc>
              <a:buNone/>
            </a:pPr>
            <a:endParaRPr lang="en-US" sz="2400" dirty="0"/>
          </a:p>
          <a:p>
            <a:pPr marL="0" indent="0">
              <a:lnSpc>
                <a:spcPct val="90000"/>
              </a:lnSpc>
              <a:buNone/>
            </a:pPr>
            <a:r>
              <a:rPr lang="en-US" sz="2400" dirty="0"/>
              <a:t>Teams use build definitions to ensure that every commit to the master branch triggers the automated build and testing processes. Implementing CI this way ensures bugs are caught earlier in the development cycle, which makes them less expensive to fix. Automated tests run for every build to ensure builds maintain a consistent quality.</a:t>
            </a:r>
          </a:p>
          <a:p>
            <a:pPr lvl="1">
              <a:lnSpc>
                <a:spcPct val="90000"/>
              </a:lnSpc>
            </a:pPr>
            <a:endParaRPr lang="en-US" sz="1800" dirty="0"/>
          </a:p>
        </p:txBody>
      </p:sp>
    </p:spTree>
    <p:extLst>
      <p:ext uri="{BB962C8B-B14F-4D97-AF65-F5344CB8AC3E}">
        <p14:creationId xmlns:p14="http://schemas.microsoft.com/office/powerpoint/2010/main" val="10955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4686AC4-ECF8-4E02-87EA-32123DBD250D}"/>
              </a:ext>
            </a:extLst>
          </p:cNvPr>
          <p:cNvPicPr>
            <a:picLocks noGrp="1" noChangeAspect="1"/>
          </p:cNvPicPr>
          <p:nvPr>
            <p:ph sz="quarter" idx="13"/>
          </p:nvPr>
        </p:nvPicPr>
        <p:blipFill>
          <a:blip r:embed="rId2"/>
          <a:stretch>
            <a:fillRect/>
          </a:stretch>
        </p:blipFill>
        <p:spPr>
          <a:xfrm>
            <a:off x="6389688" y="2188290"/>
            <a:ext cx="5219700" cy="3327558"/>
          </a:xfrm>
          <a:prstGeom prst="rect">
            <a:avLst/>
          </a:prstGeom>
          <a:noFill/>
        </p:spPr>
      </p:pic>
      <p:sp>
        <p:nvSpPr>
          <p:cNvPr id="2" name="Title 1">
            <a:extLst>
              <a:ext uri="{FF2B5EF4-FFF2-40B4-BE49-F238E27FC236}">
                <a16:creationId xmlns:a16="http://schemas.microsoft.com/office/drawing/2014/main" id="{B0545305-B002-4089-899F-E3D4525656A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Build Pipeline</a:t>
            </a:r>
          </a:p>
        </p:txBody>
      </p:sp>
      <p:sp>
        <p:nvSpPr>
          <p:cNvPr id="5" name="Content Placeholder 4">
            <a:extLst>
              <a:ext uri="{FF2B5EF4-FFF2-40B4-BE49-F238E27FC236}">
                <a16:creationId xmlns:a16="http://schemas.microsoft.com/office/drawing/2014/main" id="{97CBE5C2-141F-48F2-8C75-6000568922CA}"/>
              </a:ext>
            </a:extLst>
          </p:cNvPr>
          <p:cNvSpPr txBox="1">
            <a:spLocks noGrp="1"/>
          </p:cNvSpPr>
          <p:nvPr>
            <p:ph sz="quarter" idx="12"/>
          </p:nvPr>
        </p:nvSpPr>
        <p:spPr>
          <a:xfrm>
            <a:off x="584200" y="1435100"/>
            <a:ext cx="5211763" cy="4833938"/>
          </a:xfrm>
          <a:prstGeom prst="rect">
            <a:avLst/>
          </a:prstGeom>
        </p:spPr>
        <p:txBody>
          <a:bodyPr wrap="square" lIns="0" tIns="0" rIns="0" bIns="0" rtlCol="0">
            <a:normAutofit/>
          </a:bodyPr>
          <a:lstStyle/>
          <a:p>
            <a:pPr marL="742933" lvl="1" indent="-285750">
              <a:buFont typeface="Arial" panose="020B0604020202020204" pitchFamily="34" charset="0"/>
              <a:buChar char="•"/>
            </a:pPr>
            <a:r>
              <a:rPr lang="en-US" sz="2800"/>
              <a:t>Defining a Build Pipeline</a:t>
            </a:r>
          </a:p>
          <a:p>
            <a:pPr marL="942958" lvl="2" indent="-285750">
              <a:buFont typeface="Arial" panose="020B0604020202020204" pitchFamily="34" charset="0"/>
              <a:buChar char="•"/>
            </a:pPr>
            <a:r>
              <a:rPr lang="en-US" sz="2800"/>
              <a:t>YAML vs Classic</a:t>
            </a:r>
          </a:p>
          <a:p>
            <a:pPr marL="742933" lvl="1" indent="-285750">
              <a:buFont typeface="Arial" panose="020B0604020202020204" pitchFamily="34" charset="0"/>
              <a:buChar char="•"/>
            </a:pPr>
            <a:r>
              <a:rPr lang="en-US" sz="2800"/>
              <a:t>Enabling CI</a:t>
            </a:r>
          </a:p>
          <a:p>
            <a:pPr marL="942975" lvl="2" indent="-285750">
              <a:spcBef>
                <a:spcPts val="672"/>
              </a:spcBef>
              <a:buFont typeface="Arial" panose="020B0604020202020204" pitchFamily="34" charset="0"/>
              <a:buChar char="•"/>
            </a:pPr>
            <a:r>
              <a:rPr lang="en-US" sz="2800">
                <a:hlinkClick r:id="rId3"/>
              </a:rPr>
              <a:t>YAML CI Configuration</a:t>
            </a:r>
            <a:endParaRPr lang="en-US" sz="2800"/>
          </a:p>
        </p:txBody>
      </p:sp>
    </p:spTree>
    <p:extLst>
      <p:ext uri="{BB962C8B-B14F-4D97-AF65-F5344CB8AC3E}">
        <p14:creationId xmlns:p14="http://schemas.microsoft.com/office/powerpoint/2010/main" val="35171444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Enabling Continuous Integration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2"/>
              </a:rPr>
              <a:t>https://www.azuredevopslabs.com/labs/azuredevops/continuousintegration</a:t>
            </a:r>
            <a:endParaRPr lang="en-US" sz="1600" dirty="0"/>
          </a:p>
          <a:p>
            <a:pPr>
              <a:lnSpc>
                <a:spcPct val="90000"/>
              </a:lnSpc>
            </a:pPr>
            <a:r>
              <a:rPr lang="en-US" sz="1600" dirty="0"/>
              <a:t>Complete Exercise 1.</a:t>
            </a:r>
          </a:p>
          <a:p>
            <a:pPr>
              <a:lnSpc>
                <a:spcPct val="90000"/>
              </a:lnSpc>
            </a:pPr>
            <a:endParaRPr lang="en-US"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rcRect/>
          <a:stretch/>
        </p:blipFill>
        <p:spPr>
          <a:xfrm>
            <a:off x="4646104" y="2932687"/>
            <a:ext cx="6714455" cy="2100449"/>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5</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6344073"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61461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a:t>
            </a:r>
          </a:p>
        </p:txBody>
      </p:sp>
    </p:spTree>
    <p:extLst>
      <p:ext uri="{BB962C8B-B14F-4D97-AF65-F5344CB8AC3E}">
        <p14:creationId xmlns:p14="http://schemas.microsoft.com/office/powerpoint/2010/main" val="306062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Continuous Delivery</a:t>
            </a:r>
          </a:p>
        </p:txBody>
      </p:sp>
      <p:sp>
        <p:nvSpPr>
          <p:cNvPr id="6" name="Text Placeholder 5"/>
          <p:cNvSpPr>
            <a:spLocks noGrp="1"/>
          </p:cNvSpPr>
          <p:nvPr>
            <p:ph type="body" sz="quarter" idx="10"/>
          </p:nvPr>
        </p:nvSpPr>
        <p:spPr>
          <a:xfrm>
            <a:off x="586390" y="1434370"/>
            <a:ext cx="11018520" cy="2308324"/>
          </a:xfrm>
          <a:prstGeom prst="rect">
            <a:avLst/>
          </a:prstGeom>
        </p:spPr>
        <p:txBody>
          <a:bodyPr wrap="square">
            <a:normAutofit/>
          </a:bodyPr>
          <a:lstStyle/>
          <a:p>
            <a:pPr marL="0" indent="0">
              <a:lnSpc>
                <a:spcPct val="90000"/>
              </a:lnSpc>
              <a:buNone/>
            </a:pPr>
            <a:r>
              <a:rPr lang="en-US" sz="1500"/>
              <a:t>Continuous Delivery (CD) is the process to build, test, configure and deploy from a build to a production environment. Multiple testing or staging environments create a </a:t>
            </a:r>
            <a:r>
              <a:rPr lang="en-US" sz="1500" i="1"/>
              <a:t>Release Pipeline</a:t>
            </a:r>
            <a:r>
              <a:rPr lang="en-US" sz="1500"/>
              <a:t> to automate the creation of infrastructure and deployment of a new. Successive environments support progressively longer-running activities of integration, load, and user acceptance testing.</a:t>
            </a:r>
          </a:p>
          <a:p>
            <a:pPr marL="0" indent="0">
              <a:lnSpc>
                <a:spcPct val="90000"/>
              </a:lnSpc>
              <a:buNone/>
            </a:pPr>
            <a:endParaRPr lang="en-US" sz="1500"/>
          </a:p>
          <a:p>
            <a:pPr marL="0" indent="0">
              <a:lnSpc>
                <a:spcPct val="90000"/>
              </a:lnSpc>
              <a:buNone/>
            </a:pPr>
            <a:r>
              <a:rPr lang="en-US" sz="1500"/>
              <a:t>Continuous Delivery may sequence multiple deployment “rings” for progressive exposure (also known as “controlling the blast radius”).</a:t>
            </a:r>
          </a:p>
          <a:p>
            <a:pPr marL="0" indent="0">
              <a:lnSpc>
                <a:spcPct val="90000"/>
              </a:lnSpc>
              <a:buNone/>
            </a:pPr>
            <a:endParaRPr lang="en-US" sz="1500"/>
          </a:p>
          <a:p>
            <a:pPr marL="0" indent="0">
              <a:lnSpc>
                <a:spcPct val="90000"/>
              </a:lnSpc>
              <a:buNone/>
            </a:pPr>
            <a:r>
              <a:rPr lang="en-US" sz="1500"/>
              <a:t>Continuous Delivery is a lean practice. The goal of CD is to keep production fresh by achieving the shortest path from the availability of new code in version control or new components in package management to deployment.</a:t>
            </a:r>
          </a:p>
        </p:txBody>
      </p:sp>
      <p:pic>
        <p:nvPicPr>
          <p:cNvPr id="2" name="Picture 1">
            <a:extLst>
              <a:ext uri="{FF2B5EF4-FFF2-40B4-BE49-F238E27FC236}">
                <a16:creationId xmlns:a16="http://schemas.microsoft.com/office/drawing/2014/main" id="{8CB820D3-E941-4687-8527-F7E10F616432}"/>
              </a:ext>
            </a:extLst>
          </p:cNvPr>
          <p:cNvPicPr>
            <a:picLocks noChangeAspect="1"/>
          </p:cNvPicPr>
          <p:nvPr/>
        </p:nvPicPr>
        <p:blipFill>
          <a:blip r:embed="rId3"/>
          <a:stretch>
            <a:fillRect/>
          </a:stretch>
        </p:blipFill>
        <p:spPr>
          <a:xfrm>
            <a:off x="2023872" y="3742694"/>
            <a:ext cx="7473696" cy="2642485"/>
          </a:xfrm>
          <a:prstGeom prst="rect">
            <a:avLst/>
          </a:prstGeom>
        </p:spPr>
      </p:pic>
    </p:spTree>
    <p:extLst>
      <p:ext uri="{BB962C8B-B14F-4D97-AF65-F5344CB8AC3E}">
        <p14:creationId xmlns:p14="http://schemas.microsoft.com/office/powerpoint/2010/main" val="20671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Embracing Continuous Delivery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sz="1600" dirty="0"/>
              <a:t>Do this first: </a:t>
            </a:r>
            <a:r>
              <a:rPr lang="en-US" sz="1600" dirty="0">
                <a:hlinkClick r:id="rId3"/>
              </a:rPr>
              <a:t>https://aka.ms/PartsUnlimitedArm</a:t>
            </a:r>
            <a:endParaRPr lang="en-US" sz="1600" dirty="0"/>
          </a:p>
          <a:p>
            <a:pPr>
              <a:lnSpc>
                <a:spcPct val="90000"/>
              </a:lnSpc>
            </a:pPr>
            <a:r>
              <a:rPr lang="en-US" sz="1600" dirty="0"/>
              <a:t>Then: </a:t>
            </a:r>
            <a:r>
              <a:rPr lang="en-US" sz="1600" dirty="0">
                <a:hlinkClick r:id="rId4"/>
              </a:rPr>
              <a:t>https://www.azuredevopslabs.com/labs/azuredevops/continuousdeployment</a:t>
            </a:r>
            <a:endParaRPr lang="en-US"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5"/>
          <a:srcRect/>
          <a:stretch/>
        </p:blipFill>
        <p:spPr>
          <a:xfrm>
            <a:off x="4646104" y="2932687"/>
            <a:ext cx="6714455" cy="2100449"/>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6</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8030071"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035793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 Part 2</a:t>
            </a:r>
          </a:p>
        </p:txBody>
      </p:sp>
    </p:spTree>
    <p:extLst>
      <p:ext uri="{BB962C8B-B14F-4D97-AF65-F5344CB8AC3E}">
        <p14:creationId xmlns:p14="http://schemas.microsoft.com/office/powerpoint/2010/main" val="248259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What is “DevOps”?</a:t>
            </a:r>
          </a:p>
        </p:txBody>
      </p:sp>
      <p:sp>
        <p:nvSpPr>
          <p:cNvPr id="6" name="Text Placeholder 5"/>
          <p:cNvSpPr>
            <a:spLocks noGrp="1"/>
          </p:cNvSpPr>
          <p:nvPr>
            <p:ph sz="quarter" idx="10"/>
          </p:nvPr>
        </p:nvSpPr>
        <p:spPr>
          <a:xfrm>
            <a:off x="584200" y="1435100"/>
            <a:ext cx="11018838" cy="2351413"/>
          </a:xfrm>
        </p:spPr>
        <p:txBody>
          <a:bodyPr/>
          <a:lstStyle/>
          <a:p>
            <a:r>
              <a:rPr lang="en-US" dirty="0"/>
              <a:t>Joining Development and Operations</a:t>
            </a:r>
          </a:p>
          <a:p>
            <a:pPr lvl="1"/>
            <a:r>
              <a:rPr lang="en-US" dirty="0"/>
              <a:t>Multidisciplinary teams that now work together with shared and efficient practices and tools.</a:t>
            </a:r>
          </a:p>
          <a:p>
            <a:pPr lvl="1"/>
            <a:r>
              <a:rPr lang="en-US" dirty="0"/>
              <a:t>Essential DevOps practices</a:t>
            </a:r>
          </a:p>
          <a:p>
            <a:pPr lvl="2"/>
            <a:r>
              <a:rPr lang="en-US" dirty="0"/>
              <a:t>Agile planning</a:t>
            </a:r>
          </a:p>
          <a:p>
            <a:pPr lvl="2"/>
            <a:r>
              <a:rPr lang="en-US" dirty="0"/>
              <a:t>Continuous integration</a:t>
            </a:r>
          </a:p>
          <a:p>
            <a:pPr lvl="2"/>
            <a:r>
              <a:rPr lang="en-US" dirty="0"/>
              <a:t>Continuous delivery</a:t>
            </a:r>
          </a:p>
          <a:p>
            <a:pPr lvl="2"/>
            <a:r>
              <a:rPr lang="en-US" dirty="0"/>
              <a:t>Monitoring of applications</a:t>
            </a:r>
          </a:p>
        </p:txBody>
      </p:sp>
      <p:sp>
        <p:nvSpPr>
          <p:cNvPr id="2" name="TextBox 1">
            <a:extLst>
              <a:ext uri="{FF2B5EF4-FFF2-40B4-BE49-F238E27FC236}">
                <a16:creationId xmlns:a16="http://schemas.microsoft.com/office/drawing/2014/main" id="{BBC292A8-F134-4D11-B659-5C808572353A}"/>
              </a:ext>
            </a:extLst>
          </p:cNvPr>
          <p:cNvSpPr txBox="1"/>
          <p:nvPr/>
        </p:nvSpPr>
        <p:spPr>
          <a:xfrm>
            <a:off x="6486525" y="457200"/>
            <a:ext cx="5040313" cy="814838"/>
          </a:xfrm>
          <a:prstGeom prst="rect">
            <a:avLst/>
          </a:prstGeom>
          <a:noFill/>
        </p:spPr>
        <p:txBody>
          <a:bodyPr wrap="square" lIns="0" tIns="0" rIns="0" bIns="0" rtlCol="0">
            <a:spAutoFit/>
          </a:bodyPr>
          <a:lstStyle/>
          <a:p>
            <a:r>
              <a:rPr lang="en-US" b="1" dirty="0">
                <a:solidFill>
                  <a:srgbClr val="737373"/>
                </a:solidFill>
                <a:latin typeface="Ink Free" panose="03080402000500000000" pitchFamily="66" charset="0"/>
              </a:rPr>
              <a:t>“DevOps is the union of people, process, and products to enable continuous delivery of value to our end users.” - Sam Guckenheimer</a:t>
            </a:r>
            <a:endParaRPr lang="en-US" sz="2000" b="1" dirty="0">
              <a:solidFill>
                <a:srgbClr val="737373"/>
              </a:solidFill>
              <a:latin typeface="Ink Free" panose="03080402000500000000" pitchFamily="66" charset="0"/>
            </a:endParaRPr>
          </a:p>
        </p:txBody>
      </p:sp>
      <p:sp>
        <p:nvSpPr>
          <p:cNvPr id="3" name="TextBox 2">
            <a:extLst>
              <a:ext uri="{FF2B5EF4-FFF2-40B4-BE49-F238E27FC236}">
                <a16:creationId xmlns:a16="http://schemas.microsoft.com/office/drawing/2014/main" id="{D1D54DE8-5E54-44F6-97AA-0862EC1762FC}"/>
              </a:ext>
            </a:extLst>
          </p:cNvPr>
          <p:cNvSpPr txBox="1"/>
          <p:nvPr/>
        </p:nvSpPr>
        <p:spPr>
          <a:xfrm>
            <a:off x="1237808" y="5069472"/>
            <a:ext cx="333542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DevOps Learning Resources:</a:t>
            </a:r>
          </a:p>
          <a:p>
            <a:r>
              <a:rPr lang="en-US" sz="2000" dirty="0">
                <a:gradFill>
                  <a:gsLst>
                    <a:gs pos="2917">
                      <a:schemeClr val="tx1"/>
                    </a:gs>
                    <a:gs pos="30000">
                      <a:schemeClr val="tx1"/>
                    </a:gs>
                  </a:gsLst>
                  <a:lin ang="5400000" scaled="0"/>
                </a:gradFill>
                <a:hlinkClick r:id="rId3"/>
              </a:rPr>
              <a:t>https://aka.ms/devops</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EFE7C43-35A7-4D79-94A4-B1FD3E7D5C45}"/>
              </a:ext>
            </a:extLst>
          </p:cNvPr>
          <p:cNvPicPr>
            <a:picLocks noChangeAspect="1"/>
          </p:cNvPicPr>
          <p:nvPr/>
        </p:nvPicPr>
        <p:blipFill>
          <a:blip r:embed="rId4"/>
          <a:stretch>
            <a:fillRect/>
          </a:stretch>
        </p:blipFill>
        <p:spPr>
          <a:xfrm>
            <a:off x="4670086" y="2442073"/>
            <a:ext cx="6932952" cy="3971839"/>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Pipelines: Continuous Delivery Part 2</a:t>
            </a:r>
          </a:p>
        </p:txBody>
      </p:sp>
      <p:sp>
        <p:nvSpPr>
          <p:cNvPr id="6" name="Text Placeholder 5"/>
          <p:cNvSpPr>
            <a:spLocks noGrp="1"/>
          </p:cNvSpPr>
          <p:nvPr>
            <p:ph sz="quarter" idx="10"/>
          </p:nvPr>
        </p:nvSpPr>
        <p:spPr>
          <a:xfrm>
            <a:off x="584200" y="1435100"/>
            <a:ext cx="11018838" cy="4358116"/>
          </a:xfrm>
        </p:spPr>
        <p:txBody>
          <a:bodyPr/>
          <a:lstStyle/>
          <a:p>
            <a:pPr marL="0" indent="0">
              <a:buNone/>
            </a:pPr>
            <a:r>
              <a:rPr lang="en-US" sz="2400" dirty="0"/>
              <a:t>Previously we delivered our product by creating a release pipeline that used Azure Resource Manager (ARM).  We can also use Terraform to release our product to Azure.</a:t>
            </a:r>
          </a:p>
          <a:p>
            <a:pPr marL="0" indent="0">
              <a:buNone/>
            </a:pPr>
            <a:endParaRPr lang="en-US" sz="2400" dirty="0"/>
          </a:p>
          <a:p>
            <a:pPr marL="0" indent="0">
              <a:buNone/>
            </a:pPr>
            <a:r>
              <a:rPr lang="en-US" sz="2400" dirty="0"/>
              <a:t>Some notable take-aways when using Terraform:</a:t>
            </a:r>
          </a:p>
          <a:p>
            <a:r>
              <a:rPr lang="en-US" sz="2400" dirty="0"/>
              <a:t>By default, Terraform stores state locally in a file named </a:t>
            </a:r>
            <a:r>
              <a:rPr lang="en-US" sz="2400" dirty="0" err="1">
                <a:latin typeface="Consolas" panose="020B0609020204030204" pitchFamily="49" charset="0"/>
              </a:rPr>
              <a:t>terraform.tfstate</a:t>
            </a:r>
            <a:r>
              <a:rPr lang="en-US" sz="2400" dirty="0"/>
              <a:t>. When working with Terraform in a team, use of a local file makes Terraform usage complicated. With remote state, Terraform writes the state data to a remote data store. We are going to use an Azure CLI task to create </a:t>
            </a:r>
            <a:r>
              <a:rPr lang="en-US" sz="2400" b="1" dirty="0"/>
              <a:t>Azure storage account</a:t>
            </a:r>
            <a:r>
              <a:rPr lang="en-US" sz="2400" dirty="0"/>
              <a:t> and </a:t>
            </a:r>
            <a:r>
              <a:rPr lang="en-US" sz="2400" b="1" dirty="0"/>
              <a:t>storage container</a:t>
            </a:r>
            <a:r>
              <a:rPr lang="en-US" sz="2400" dirty="0"/>
              <a:t> to store Terraform state.</a:t>
            </a:r>
          </a:p>
          <a:p>
            <a:r>
              <a:rPr lang="en-US" sz="2400" dirty="0"/>
              <a:t>The Terraform extension will need to be installed in the DevOps organization.</a:t>
            </a:r>
          </a:p>
        </p:txBody>
      </p:sp>
    </p:spTree>
    <p:extLst>
      <p:ext uri="{BB962C8B-B14F-4D97-AF65-F5344CB8AC3E}">
        <p14:creationId xmlns:p14="http://schemas.microsoft.com/office/powerpoint/2010/main" val="236962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194560"/>
            <a:ext cx="6961188" cy="4074477"/>
          </a:xfrm>
          <a:prstGeom prst="rect">
            <a:avLst/>
          </a:prstGeom>
        </p:spPr>
        <p:txBody>
          <a:bodyPr wrap="square">
            <a:normAutofit/>
          </a:bodyPr>
          <a:lstStyle/>
          <a:p>
            <a:pPr>
              <a:lnSpc>
                <a:spcPct val="90000"/>
              </a:lnSpc>
            </a:pPr>
            <a:r>
              <a:rPr lang="en-US" dirty="0"/>
              <a:t>Go to </a:t>
            </a:r>
            <a:r>
              <a:rPr lang="en-US" sz="1600" u="sng" dirty="0"/>
              <a:t>Automating your infrastructure deployments in the Cloud with Terraform and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2"/>
              </a:rPr>
              <a:t>https://www.azuredevopslabs.com/labs/vstsextend/terraform</a:t>
            </a:r>
            <a:endParaRPr lang="en-US" sz="1600"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5157793" y="2860929"/>
            <a:ext cx="5691077" cy="2243965"/>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7</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5364479" y="4668524"/>
            <a:ext cx="1329505" cy="436370"/>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4240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8DF4-09B0-492D-9A05-F243BDCDD4C2}"/>
              </a:ext>
            </a:extLst>
          </p:cNvPr>
          <p:cNvSpPr>
            <a:spLocks noGrp="1"/>
          </p:cNvSpPr>
          <p:nvPr>
            <p:ph type="title"/>
          </p:nvPr>
        </p:nvSpPr>
        <p:spPr/>
        <p:txBody>
          <a:bodyPr/>
          <a:lstStyle/>
          <a:p>
            <a:r>
              <a:rPr lang="en-US" dirty="0"/>
              <a:t>Azure Artifacts</a:t>
            </a:r>
          </a:p>
        </p:txBody>
      </p:sp>
    </p:spTree>
    <p:extLst>
      <p:ext uri="{BB962C8B-B14F-4D97-AF65-F5344CB8AC3E}">
        <p14:creationId xmlns:p14="http://schemas.microsoft.com/office/powerpoint/2010/main" val="420327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7300-1763-49C0-89DB-5D03626B09A1}"/>
              </a:ext>
            </a:extLst>
          </p:cNvPr>
          <p:cNvSpPr>
            <a:spLocks noGrp="1"/>
          </p:cNvSpPr>
          <p:nvPr>
            <p:ph type="title"/>
          </p:nvPr>
        </p:nvSpPr>
        <p:spPr/>
        <p:txBody>
          <a:bodyPr/>
          <a:lstStyle/>
          <a:p>
            <a:r>
              <a:rPr lang="en-US" dirty="0"/>
              <a:t>Azure Artifact: Enterprise Package Management</a:t>
            </a:r>
          </a:p>
        </p:txBody>
      </p:sp>
      <p:sp>
        <p:nvSpPr>
          <p:cNvPr id="3" name="Content Placeholder 2">
            <a:extLst>
              <a:ext uri="{FF2B5EF4-FFF2-40B4-BE49-F238E27FC236}">
                <a16:creationId xmlns:a16="http://schemas.microsoft.com/office/drawing/2014/main" id="{08CDB39F-079D-4034-8EEB-50EF5AFDE7B2}"/>
              </a:ext>
            </a:extLst>
          </p:cNvPr>
          <p:cNvSpPr>
            <a:spLocks noGrp="1"/>
          </p:cNvSpPr>
          <p:nvPr>
            <p:ph sz="quarter" idx="10"/>
          </p:nvPr>
        </p:nvSpPr>
        <p:spPr>
          <a:xfrm>
            <a:off x="584200" y="1435100"/>
            <a:ext cx="11018838" cy="2203680"/>
          </a:xfrm>
        </p:spPr>
        <p:txBody>
          <a:bodyPr/>
          <a:lstStyle/>
          <a:p>
            <a:r>
              <a:rPr lang="en-US" dirty="0"/>
              <a:t>Multiple </a:t>
            </a:r>
            <a:r>
              <a:rPr lang="en-US" i="1" dirty="0"/>
              <a:t>feeds</a:t>
            </a:r>
            <a:r>
              <a:rPr lang="en-US" dirty="0"/>
              <a:t> to organize and control access to your packages.</a:t>
            </a:r>
          </a:p>
          <a:p>
            <a:r>
              <a:rPr lang="en-US" dirty="0"/>
              <a:t>Support for NuGet, </a:t>
            </a:r>
            <a:r>
              <a:rPr lang="en-US" dirty="0" err="1"/>
              <a:t>npm</a:t>
            </a:r>
            <a:r>
              <a:rPr lang="en-US" dirty="0"/>
              <a:t>, and Maven.</a:t>
            </a:r>
          </a:p>
          <a:p>
            <a:r>
              <a:rPr lang="en-US" dirty="0"/>
              <a:t>Key concepts:</a:t>
            </a:r>
          </a:p>
          <a:p>
            <a:pPr lvl="1"/>
            <a:r>
              <a:rPr lang="en-US" dirty="0"/>
              <a:t>Immutability</a:t>
            </a:r>
          </a:p>
          <a:p>
            <a:pPr lvl="1"/>
            <a:r>
              <a:rPr lang="en-US" dirty="0"/>
              <a:t>Recycle Bin</a:t>
            </a:r>
          </a:p>
        </p:txBody>
      </p:sp>
      <p:grpSp>
        <p:nvGrpSpPr>
          <p:cNvPr id="8" name="Group 7">
            <a:extLst>
              <a:ext uri="{FF2B5EF4-FFF2-40B4-BE49-F238E27FC236}">
                <a16:creationId xmlns:a16="http://schemas.microsoft.com/office/drawing/2014/main" id="{D1E6C140-9006-4DE2-984A-8BE0560B68D5}"/>
              </a:ext>
            </a:extLst>
          </p:cNvPr>
          <p:cNvGrpSpPr/>
          <p:nvPr/>
        </p:nvGrpSpPr>
        <p:grpSpPr>
          <a:xfrm>
            <a:off x="5770668" y="2819006"/>
            <a:ext cx="4562525" cy="3510728"/>
            <a:chOff x="6153685" y="3683618"/>
            <a:chExt cx="2818414" cy="2178321"/>
          </a:xfrm>
        </p:grpSpPr>
        <p:pic>
          <p:nvPicPr>
            <p:cNvPr id="4" name="Graphic 3">
              <a:extLst>
                <a:ext uri="{FF2B5EF4-FFF2-40B4-BE49-F238E27FC236}">
                  <a16:creationId xmlns:a16="http://schemas.microsoft.com/office/drawing/2014/main" id="{872DBBBD-3D54-43F2-94A5-6AB0262B54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3685" y="4537044"/>
              <a:ext cx="609600" cy="609600"/>
            </a:xfrm>
            <a:prstGeom prst="rect">
              <a:avLst/>
            </a:prstGeom>
          </p:spPr>
        </p:pic>
        <p:pic>
          <p:nvPicPr>
            <p:cNvPr id="5" name="Graphic 4">
              <a:extLst>
                <a:ext uri="{FF2B5EF4-FFF2-40B4-BE49-F238E27FC236}">
                  <a16:creationId xmlns:a16="http://schemas.microsoft.com/office/drawing/2014/main" id="{90C70F45-3010-4D39-A26C-2947F6E298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4177" y="3683618"/>
              <a:ext cx="609600" cy="609600"/>
            </a:xfrm>
            <a:prstGeom prst="rect">
              <a:avLst/>
            </a:prstGeom>
          </p:spPr>
        </p:pic>
        <p:pic>
          <p:nvPicPr>
            <p:cNvPr id="6" name="Graphic 5">
              <a:extLst>
                <a:ext uri="{FF2B5EF4-FFF2-40B4-BE49-F238E27FC236}">
                  <a16:creationId xmlns:a16="http://schemas.microsoft.com/office/drawing/2014/main" id="{389E552D-0F83-47DB-AE0E-A4CF212D6F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5295" y="5252339"/>
              <a:ext cx="609600" cy="609600"/>
            </a:xfrm>
            <a:prstGeom prst="rect">
              <a:avLst/>
            </a:prstGeom>
          </p:spPr>
        </p:pic>
        <p:pic>
          <p:nvPicPr>
            <p:cNvPr id="7" name="Graphic 6">
              <a:extLst>
                <a:ext uri="{FF2B5EF4-FFF2-40B4-BE49-F238E27FC236}">
                  <a16:creationId xmlns:a16="http://schemas.microsoft.com/office/drawing/2014/main" id="{A787FD97-8AC6-401C-919B-8B3A72B604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2499" y="4494405"/>
              <a:ext cx="609600" cy="609600"/>
            </a:xfrm>
            <a:prstGeom prst="rect">
              <a:avLst/>
            </a:prstGeom>
          </p:spPr>
        </p:pic>
      </p:grpSp>
    </p:spTree>
    <p:extLst>
      <p:ext uri="{BB962C8B-B14F-4D97-AF65-F5344CB8AC3E}">
        <p14:creationId xmlns:p14="http://schemas.microsoft.com/office/powerpoint/2010/main" val="14064369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1043-F94F-4582-8842-9E3698516FD6}"/>
              </a:ext>
            </a:extLst>
          </p:cNvPr>
          <p:cNvSpPr>
            <a:spLocks noGrp="1"/>
          </p:cNvSpPr>
          <p:nvPr>
            <p:ph type="title"/>
          </p:nvPr>
        </p:nvSpPr>
        <p:spPr/>
        <p:txBody>
          <a:bodyPr/>
          <a:lstStyle/>
          <a:p>
            <a:r>
              <a:rPr lang="en-US" dirty="0"/>
              <a:t>Azure Artifact features and their </a:t>
            </a:r>
            <a:r>
              <a:rPr lang="en-US" dirty="0" err="1"/>
              <a:t>Compatablility</a:t>
            </a:r>
            <a:endParaRPr lang="en-US" dirty="0"/>
          </a:p>
        </p:txBody>
      </p:sp>
      <p:graphicFrame>
        <p:nvGraphicFramePr>
          <p:cNvPr id="4" name="Content Placeholder 3">
            <a:extLst>
              <a:ext uri="{FF2B5EF4-FFF2-40B4-BE49-F238E27FC236}">
                <a16:creationId xmlns:a16="http://schemas.microsoft.com/office/drawing/2014/main" id="{BF202A74-E161-496F-9AFF-5BD158684E79}"/>
              </a:ext>
            </a:extLst>
          </p:cNvPr>
          <p:cNvGraphicFramePr>
            <a:graphicFrameLocks noGrp="1"/>
          </p:cNvGraphicFramePr>
          <p:nvPr>
            <p:ph sz="quarter" idx="10"/>
            <p:extLst>
              <p:ext uri="{D42A27DB-BD31-4B8C-83A1-F6EECF244321}">
                <p14:modId xmlns:p14="http://schemas.microsoft.com/office/powerpoint/2010/main" val="1626663755"/>
              </p:ext>
            </p:extLst>
          </p:nvPr>
        </p:nvGraphicFramePr>
        <p:xfrm>
          <a:off x="568539" y="2297588"/>
          <a:ext cx="11034498" cy="3108960"/>
        </p:xfrm>
        <a:graphic>
          <a:graphicData uri="http://schemas.openxmlformats.org/drawingml/2006/table">
            <a:tbl>
              <a:tblPr/>
              <a:tblGrid>
                <a:gridCol w="3678166">
                  <a:extLst>
                    <a:ext uri="{9D8B030D-6E8A-4147-A177-3AD203B41FA5}">
                      <a16:colId xmlns:a16="http://schemas.microsoft.com/office/drawing/2014/main" val="3648021420"/>
                    </a:ext>
                  </a:extLst>
                </a:gridCol>
                <a:gridCol w="3678166">
                  <a:extLst>
                    <a:ext uri="{9D8B030D-6E8A-4147-A177-3AD203B41FA5}">
                      <a16:colId xmlns:a16="http://schemas.microsoft.com/office/drawing/2014/main" val="2848958233"/>
                    </a:ext>
                  </a:extLst>
                </a:gridCol>
                <a:gridCol w="3678166">
                  <a:extLst>
                    <a:ext uri="{9D8B030D-6E8A-4147-A177-3AD203B41FA5}">
                      <a16:colId xmlns:a16="http://schemas.microsoft.com/office/drawing/2014/main" val="2459895462"/>
                    </a:ext>
                  </a:extLst>
                </a:gridCol>
              </a:tblGrid>
              <a:tr h="385627">
                <a:tc>
                  <a:txBody>
                    <a:bodyPr/>
                    <a:lstStyle/>
                    <a:p>
                      <a:pPr algn="ctr" fontAlgn="b"/>
                      <a:r>
                        <a:rPr lang="en-US" dirty="0">
                          <a:effectLst/>
                        </a:rPr>
                        <a:t>Feature</a:t>
                      </a:r>
                    </a:p>
                  </a:txBody>
                  <a:tcPr marL="76200" marR="76200" marT="57150" marB="571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effectLst/>
                        </a:rPr>
                        <a:t>Azure DevOps Services</a:t>
                      </a:r>
                    </a:p>
                  </a:txBody>
                  <a:tcPr marL="76200" marR="76200" marT="57150" marB="571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dirty="0">
                          <a:effectLst/>
                        </a:rPr>
                        <a:t>TFS</a:t>
                      </a:r>
                    </a:p>
                  </a:txBody>
                  <a:tcPr marL="76200" marR="76200" marT="57150" marB="571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7153639"/>
                  </a:ext>
                </a:extLst>
              </a:tr>
              <a:tr h="385627">
                <a:tc>
                  <a:txBody>
                    <a:bodyPr/>
                    <a:lstStyle/>
                    <a:p>
                      <a:pPr fontAlgn="t"/>
                      <a:r>
                        <a:rPr lang="en-US" b="1">
                          <a:effectLst/>
                        </a:rPr>
                        <a:t>NuGet</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2017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8655099"/>
                  </a:ext>
                </a:extLst>
              </a:tr>
              <a:tr h="385627">
                <a:tc>
                  <a:txBody>
                    <a:bodyPr/>
                    <a:lstStyle/>
                    <a:p>
                      <a:pPr fontAlgn="t"/>
                      <a:r>
                        <a:rPr lang="en-US" b="1">
                          <a:effectLst/>
                        </a:rPr>
                        <a:t>npm</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2017 Update 1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654405"/>
                  </a:ext>
                </a:extLst>
              </a:tr>
              <a:tr h="385627">
                <a:tc>
                  <a:txBody>
                    <a:bodyPr/>
                    <a:lstStyle/>
                    <a:p>
                      <a:pPr fontAlgn="t"/>
                      <a:r>
                        <a:rPr lang="en-US" b="1">
                          <a:effectLst/>
                        </a:rPr>
                        <a:t>NuGet.org upstream source</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2018 Update 2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3351915"/>
                  </a:ext>
                </a:extLst>
              </a:tr>
              <a:tr h="385627">
                <a:tc>
                  <a:txBody>
                    <a:bodyPr/>
                    <a:lstStyle/>
                    <a:p>
                      <a:pPr fontAlgn="t"/>
                      <a:r>
                        <a:rPr lang="en-US" b="1">
                          <a:effectLst/>
                        </a:rPr>
                        <a:t>Maven</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2018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2452275"/>
                  </a:ext>
                </a:extLst>
              </a:tr>
              <a:tr h="385627">
                <a:tc>
                  <a:txBody>
                    <a:bodyPr/>
                    <a:lstStyle/>
                    <a:p>
                      <a:pPr fontAlgn="t"/>
                      <a:r>
                        <a:rPr lang="en-US" b="1">
                          <a:effectLst/>
                        </a:rPr>
                        <a:t>Maven Central upstream source</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No</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1224542"/>
                  </a:ext>
                </a:extLst>
              </a:tr>
              <a:tr h="385627">
                <a:tc>
                  <a:txBody>
                    <a:bodyPr/>
                    <a:lstStyle/>
                    <a:p>
                      <a:pPr fontAlgn="t"/>
                      <a:r>
                        <a:rPr lang="en-US" b="1">
                          <a:effectLst/>
                        </a:rPr>
                        <a:t>Python</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No</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8897259"/>
                  </a:ext>
                </a:extLst>
              </a:tr>
              <a:tr h="385627">
                <a:tc>
                  <a:txBody>
                    <a:bodyPr/>
                    <a:lstStyle/>
                    <a:p>
                      <a:pPr fontAlgn="t"/>
                      <a:r>
                        <a:rPr lang="en-US" b="1" dirty="0">
                          <a:effectLst/>
                        </a:rPr>
                        <a:t>Universal Packages</a:t>
                      </a:r>
                      <a:endParaRPr lang="en-US" dirty="0">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No</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410281"/>
                  </a:ext>
                </a:extLst>
              </a:tr>
            </a:tbl>
          </a:graphicData>
        </a:graphic>
      </p:graphicFrame>
    </p:spTree>
    <p:extLst>
      <p:ext uri="{BB962C8B-B14F-4D97-AF65-F5344CB8AC3E}">
        <p14:creationId xmlns:p14="http://schemas.microsoft.com/office/powerpoint/2010/main" val="28993045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Package Management with Azure Artifacts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2"/>
              </a:rPr>
              <a:t>https://azuredevopslabs.com/labs/azuredevops/packagemanagement/</a:t>
            </a:r>
            <a:endParaRPr lang="en-US" sz="1600"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rcRect/>
          <a:stretch/>
        </p:blipFill>
        <p:spPr>
          <a:xfrm>
            <a:off x="4646104" y="2932687"/>
            <a:ext cx="6714455" cy="2100449"/>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8</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9668483" y="345110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69773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Monitoring: Application Insights</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pplication Insights tooling schema">
            <a:extLst>
              <a:ext uri="{FF2B5EF4-FFF2-40B4-BE49-F238E27FC236}">
                <a16:creationId xmlns:a16="http://schemas.microsoft.com/office/drawing/2014/main" id="{161C632D-14DD-468D-BDE5-E0A197E53928}"/>
              </a:ext>
            </a:extLst>
          </p:cNvPr>
          <p:cNvPicPr>
            <a:picLocks noGrp="1" noChangeAspect="1"/>
          </p:cNvPicPr>
          <p:nvPr>
            <p:ph sz="quarter" idx="13"/>
          </p:nvPr>
        </p:nvPicPr>
        <p:blipFill>
          <a:blip r:embed="rId3"/>
          <a:stretch>
            <a:fillRect/>
          </a:stretch>
        </p:blipFill>
        <p:spPr>
          <a:xfrm>
            <a:off x="6389688" y="2330801"/>
            <a:ext cx="5219700" cy="3042535"/>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Monitoring: Application Insights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dirty="0"/>
              <a:t>Monitoring provides feedback from production and delivers information about an application’s performance and usage patterns. One goal of monitoring is to achieve high availability by minimizing time to detect and time to mitigate (TTD, TTM). A second goal of monitoring is to enable “validated learning” by tracking usage. “Telemetry” is the mechanism for collecting data from monitoring.</a:t>
            </a:r>
          </a:p>
          <a:p>
            <a:pPr marL="0" indent="0">
              <a:lnSpc>
                <a:spcPct val="90000"/>
              </a:lnSpc>
              <a:buNone/>
            </a:pPr>
            <a:endParaRPr lang="en-US" sz="2000" dirty="0"/>
          </a:p>
          <a:p>
            <a:pPr marL="0" indent="0">
              <a:lnSpc>
                <a:spcPct val="90000"/>
              </a:lnSpc>
              <a:buNone/>
            </a:pPr>
            <a:r>
              <a:rPr lang="en-US" sz="2000" b="1" dirty="0"/>
              <a:t>Application Insights </a:t>
            </a:r>
            <a:r>
              <a:rPr lang="en-US" sz="2000" dirty="0"/>
              <a:t>is an extensible Application Performance Management (APM) service for web developers on multiple platforms. Use it to monitor your live web application. It will automatically detect performance anomalies.</a:t>
            </a:r>
          </a:p>
        </p:txBody>
      </p:sp>
    </p:spTree>
    <p:extLst>
      <p:ext uri="{BB962C8B-B14F-4D97-AF65-F5344CB8AC3E}">
        <p14:creationId xmlns:p14="http://schemas.microsoft.com/office/powerpoint/2010/main" val="388450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Monitoring App Performance with Application Insights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2"/>
              </a:rPr>
              <a:t>https://www.azuredevopslabs.com/labs/azuredevops/appinsights/</a:t>
            </a:r>
            <a:endParaRPr lang="en-US" sz="1600"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rcRect/>
          <a:stretch/>
        </p:blipFill>
        <p:spPr>
          <a:xfrm>
            <a:off x="4646104" y="2943425"/>
            <a:ext cx="6714455" cy="2100449"/>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9</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4680396" y="4370968"/>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2037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48DA-540A-4F86-A655-88972F3B85D9}"/>
              </a:ext>
            </a:extLst>
          </p:cNvPr>
          <p:cNvSpPr>
            <a:spLocks noGrp="1"/>
          </p:cNvSpPr>
          <p:nvPr>
            <p:ph type="title"/>
          </p:nvPr>
        </p:nvSpPr>
        <p:spPr/>
        <p:txBody>
          <a:bodyPr/>
          <a:lstStyle/>
          <a:p>
            <a:r>
              <a:rPr lang="en-US" dirty="0"/>
              <a:t>Azure Limits</a:t>
            </a:r>
          </a:p>
        </p:txBody>
      </p:sp>
    </p:spTree>
    <p:extLst>
      <p:ext uri="{BB962C8B-B14F-4D97-AF65-F5344CB8AC3E}">
        <p14:creationId xmlns:p14="http://schemas.microsoft.com/office/powerpoint/2010/main" val="143438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Why DevOps?</a:t>
            </a:r>
          </a:p>
        </p:txBody>
      </p:sp>
      <p:sp>
        <p:nvSpPr>
          <p:cNvPr id="6" name="Text Placeholder 5"/>
          <p:cNvSpPr>
            <a:spLocks noGrp="1"/>
          </p:cNvSpPr>
          <p:nvPr>
            <p:ph sz="quarter" idx="10"/>
          </p:nvPr>
        </p:nvSpPr>
        <p:spPr>
          <a:xfrm>
            <a:off x="945580" y="2075727"/>
            <a:ext cx="6134176" cy="3394246"/>
          </a:xfrm>
        </p:spPr>
        <p:txBody>
          <a:bodyPr/>
          <a:lstStyle/>
          <a:p>
            <a:r>
              <a:rPr lang="en-US" dirty="0"/>
              <a:t>Scale</a:t>
            </a:r>
          </a:p>
          <a:p>
            <a:pPr lvl="1"/>
            <a:r>
              <a:rPr lang="en-US" dirty="0"/>
              <a:t>78k+ engineers @ MSFT</a:t>
            </a:r>
          </a:p>
          <a:p>
            <a:r>
              <a:rPr lang="en-US" dirty="0"/>
              <a:t>Speed</a:t>
            </a:r>
          </a:p>
          <a:p>
            <a:pPr lvl="1"/>
            <a:r>
              <a:rPr lang="en-US" dirty="0"/>
              <a:t>Builds took 19hrs, goal &lt;5min</a:t>
            </a:r>
          </a:p>
          <a:p>
            <a:r>
              <a:rPr lang="en-US" dirty="0"/>
              <a:t>Rapid Deployment</a:t>
            </a:r>
          </a:p>
          <a:p>
            <a:pPr lvl="1"/>
            <a:r>
              <a:rPr lang="en-US" dirty="0"/>
              <a:t>42k deployments per day</a:t>
            </a:r>
          </a:p>
          <a:p>
            <a:pPr lvl="1"/>
            <a:r>
              <a:rPr lang="en-US" dirty="0"/>
              <a:t>Release early, release often, fail fast</a:t>
            </a:r>
          </a:p>
          <a:p>
            <a:pPr marL="0" indent="0">
              <a:buNone/>
            </a:pPr>
            <a:endParaRPr lang="en-US" dirty="0"/>
          </a:p>
        </p:txBody>
      </p:sp>
      <p:grpSp>
        <p:nvGrpSpPr>
          <p:cNvPr id="8" name="Group 7">
            <a:extLst>
              <a:ext uri="{FF2B5EF4-FFF2-40B4-BE49-F238E27FC236}">
                <a16:creationId xmlns:a16="http://schemas.microsoft.com/office/drawing/2014/main" id="{35122882-F3FD-4377-B8D2-4B22E4561A56}"/>
              </a:ext>
            </a:extLst>
          </p:cNvPr>
          <p:cNvGrpSpPr/>
          <p:nvPr/>
        </p:nvGrpSpPr>
        <p:grpSpPr>
          <a:xfrm>
            <a:off x="7608945" y="734199"/>
            <a:ext cx="3937132" cy="2867365"/>
            <a:chOff x="7608945" y="734199"/>
            <a:chExt cx="3937132" cy="2867365"/>
          </a:xfrm>
        </p:grpSpPr>
        <p:sp>
          <p:nvSpPr>
            <p:cNvPr id="9" name="TextBox 8">
              <a:extLst>
                <a:ext uri="{FF2B5EF4-FFF2-40B4-BE49-F238E27FC236}">
                  <a16:creationId xmlns:a16="http://schemas.microsoft.com/office/drawing/2014/main" id="{40697AE5-F98F-4EFC-A6D6-18ADDB0151B7}"/>
                </a:ext>
              </a:extLst>
            </p:cNvPr>
            <p:cNvSpPr txBox="1"/>
            <p:nvPr/>
          </p:nvSpPr>
          <p:spPr>
            <a:xfrm>
              <a:off x="8769115" y="3263010"/>
              <a:ext cx="1633460" cy="338554"/>
            </a:xfrm>
            <a:prstGeom prst="rect">
              <a:avLst/>
            </a:prstGeom>
            <a:noFill/>
          </p:spPr>
          <p:txBody>
            <a:bodyPr wrap="none" lIns="0" tIns="0" rIns="0" bIns="0" rtlCol="0">
              <a:spAutoFit/>
            </a:bodyPr>
            <a:lstStyle/>
            <a:p>
              <a:pPr algn="ctr"/>
              <a:r>
                <a:rPr lang="en-US" sz="1100" dirty="0">
                  <a:gradFill>
                    <a:gsLst>
                      <a:gs pos="2917">
                        <a:schemeClr val="tx1"/>
                      </a:gs>
                      <a:gs pos="30000">
                        <a:schemeClr val="tx1"/>
                      </a:gs>
                    </a:gsLst>
                    <a:lin ang="5400000" scaled="0"/>
                  </a:gradFill>
                </a:rPr>
                <a:t>Martin Woodward</a:t>
              </a:r>
            </a:p>
            <a:p>
              <a:pPr algn="ctr"/>
              <a:r>
                <a:rPr lang="en-US" sz="1100" dirty="0">
                  <a:gradFill>
                    <a:gsLst>
                      <a:gs pos="2917">
                        <a:schemeClr val="tx1"/>
                      </a:gs>
                      <a:gs pos="30000">
                        <a:schemeClr val="tx1"/>
                      </a:gs>
                    </a:gsLst>
                    <a:lin ang="5400000" scaled="0"/>
                  </a:gradFill>
                </a:rPr>
                <a:t>Principle Program Manger</a:t>
              </a:r>
            </a:p>
          </p:txBody>
        </p:sp>
        <p:pic>
          <p:nvPicPr>
            <p:cNvPr id="10" name="Online Media 5" title="Why Microsoft does DevOps - Martin Woodward (Microsoft)">
              <a:hlinkClick r:id="" action="ppaction://media"/>
              <a:extLst>
                <a:ext uri="{FF2B5EF4-FFF2-40B4-BE49-F238E27FC236}">
                  <a16:creationId xmlns:a16="http://schemas.microsoft.com/office/drawing/2014/main" id="{E97774D1-724C-495D-9D70-53F7CF65CDF2}"/>
                </a:ext>
              </a:extLst>
            </p:cNvPr>
            <p:cNvPicPr>
              <a:picLocks noRot="1" noChangeAspect="1"/>
            </p:cNvPicPr>
            <p:nvPr>
              <a:videoFile r:link="rId1"/>
            </p:nvPr>
          </p:nvPicPr>
          <p:blipFill>
            <a:blip r:embed="rId4"/>
            <a:stretch>
              <a:fillRect/>
            </a:stretch>
          </p:blipFill>
          <p:spPr>
            <a:xfrm>
              <a:off x="7608945" y="734199"/>
              <a:ext cx="3937132" cy="221463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grpSp>
    </p:spTree>
    <p:extLst>
      <p:ext uri="{BB962C8B-B14F-4D97-AF65-F5344CB8AC3E}">
        <p14:creationId xmlns:p14="http://schemas.microsoft.com/office/powerpoint/2010/main" val="121749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Common Azure Limitations</a:t>
            </a:r>
          </a:p>
        </p:txBody>
      </p:sp>
      <p:graphicFrame>
        <p:nvGraphicFramePr>
          <p:cNvPr id="5" name="Content Placeholder 4">
            <a:extLst>
              <a:ext uri="{FF2B5EF4-FFF2-40B4-BE49-F238E27FC236}">
                <a16:creationId xmlns:a16="http://schemas.microsoft.com/office/drawing/2014/main" id="{B80D7631-75A5-431C-A2A4-5017F02F6E5D}"/>
              </a:ext>
            </a:extLst>
          </p:cNvPr>
          <p:cNvGraphicFramePr>
            <a:graphicFrameLocks noGrp="1"/>
          </p:cNvGraphicFramePr>
          <p:nvPr>
            <p:ph sz="quarter" idx="12"/>
            <p:extLst>
              <p:ext uri="{D42A27DB-BD31-4B8C-83A1-F6EECF244321}">
                <p14:modId xmlns:p14="http://schemas.microsoft.com/office/powerpoint/2010/main" val="1547994039"/>
              </p:ext>
            </p:extLst>
          </p:nvPr>
        </p:nvGraphicFramePr>
        <p:xfrm>
          <a:off x="2340665" y="1807198"/>
          <a:ext cx="5452156" cy="3011344"/>
        </p:xfrm>
        <a:graphic>
          <a:graphicData uri="http://schemas.openxmlformats.org/drawingml/2006/table">
            <a:tbl>
              <a:tblPr>
                <a:tableStyleId>{5940675A-B579-460E-94D1-54222C63F5DA}</a:tableStyleId>
              </a:tblPr>
              <a:tblGrid>
                <a:gridCol w="1977648">
                  <a:extLst>
                    <a:ext uri="{9D8B030D-6E8A-4147-A177-3AD203B41FA5}">
                      <a16:colId xmlns:a16="http://schemas.microsoft.com/office/drawing/2014/main" val="341976270"/>
                    </a:ext>
                  </a:extLst>
                </a:gridCol>
                <a:gridCol w="1737254">
                  <a:extLst>
                    <a:ext uri="{9D8B030D-6E8A-4147-A177-3AD203B41FA5}">
                      <a16:colId xmlns:a16="http://schemas.microsoft.com/office/drawing/2014/main" val="1371508936"/>
                    </a:ext>
                  </a:extLst>
                </a:gridCol>
                <a:gridCol w="1737254">
                  <a:extLst>
                    <a:ext uri="{9D8B030D-6E8A-4147-A177-3AD203B41FA5}">
                      <a16:colId xmlns:a16="http://schemas.microsoft.com/office/drawing/2014/main" val="2640538643"/>
                    </a:ext>
                  </a:extLst>
                </a:gridCol>
              </a:tblGrid>
              <a:tr h="183812">
                <a:tc>
                  <a:txBody>
                    <a:bodyPr/>
                    <a:lstStyle/>
                    <a:p>
                      <a:pPr algn="l" fontAlgn="b"/>
                      <a:r>
                        <a:rPr lang="en-US" sz="1400" b="1" dirty="0"/>
                        <a:t>Resource</a:t>
                      </a:r>
                    </a:p>
                  </a:txBody>
                  <a:tcPr marL="36042" marR="36042" marT="27031" marB="27031" anchor="b"/>
                </a:tc>
                <a:tc>
                  <a:txBody>
                    <a:bodyPr/>
                    <a:lstStyle/>
                    <a:p>
                      <a:pPr algn="l" fontAlgn="b"/>
                      <a:r>
                        <a:rPr lang="en-US" sz="1400" b="1"/>
                        <a:t>Default limit</a:t>
                      </a:r>
                    </a:p>
                  </a:txBody>
                  <a:tcPr marL="36042" marR="36042" marT="27031" marB="27031" anchor="b"/>
                </a:tc>
                <a:tc>
                  <a:txBody>
                    <a:bodyPr/>
                    <a:lstStyle/>
                    <a:p>
                      <a:pPr algn="l" fontAlgn="b"/>
                      <a:r>
                        <a:rPr lang="en-US" sz="1400" b="1" dirty="0"/>
                        <a:t>Maximum limit</a:t>
                      </a:r>
                    </a:p>
                  </a:txBody>
                  <a:tcPr marL="36042" marR="36042" marT="27031" marB="27031" anchor="b"/>
                </a:tc>
                <a:extLst>
                  <a:ext uri="{0D108BD9-81ED-4DB2-BD59-A6C34878D82A}">
                    <a16:rowId xmlns:a16="http://schemas.microsoft.com/office/drawing/2014/main" val="4181243880"/>
                  </a:ext>
                </a:extLst>
              </a:tr>
              <a:tr h="183812">
                <a:tc>
                  <a:txBody>
                    <a:bodyPr/>
                    <a:lstStyle/>
                    <a:p>
                      <a:pPr algn="l" fontAlgn="t"/>
                      <a:r>
                        <a:rPr lang="en-US" sz="1400" dirty="0"/>
                        <a:t>vCPUs per </a:t>
                      </a:r>
                      <a:r>
                        <a:rPr lang="en-US" sz="1400" dirty="0">
                          <a:hlinkClick r:id="rId3"/>
                        </a:rPr>
                        <a:t>subscription</a:t>
                      </a:r>
                      <a:endParaRPr lang="en-US" sz="1400" dirty="0"/>
                    </a:p>
                  </a:txBody>
                  <a:tcPr marL="36042" marR="36042" marT="27031" marB="27031"/>
                </a:tc>
                <a:tc>
                  <a:txBody>
                    <a:bodyPr/>
                    <a:lstStyle/>
                    <a:p>
                      <a:pPr algn="l" fontAlgn="t"/>
                      <a:r>
                        <a:rPr lang="en-US" sz="1400" dirty="0"/>
                        <a:t>20</a:t>
                      </a:r>
                    </a:p>
                  </a:txBody>
                  <a:tcPr marL="36042" marR="36042" marT="27031" marB="27031"/>
                </a:tc>
                <a:tc>
                  <a:txBody>
                    <a:bodyPr/>
                    <a:lstStyle/>
                    <a:p>
                      <a:pPr algn="l" fontAlgn="t"/>
                      <a:r>
                        <a:rPr lang="en-US" sz="1400" dirty="0"/>
                        <a:t>10,000</a:t>
                      </a:r>
                    </a:p>
                  </a:txBody>
                  <a:tcPr marL="36042" marR="36042" marT="27031" marB="27031"/>
                </a:tc>
                <a:extLst>
                  <a:ext uri="{0D108BD9-81ED-4DB2-BD59-A6C34878D82A}">
                    <a16:rowId xmlns:a16="http://schemas.microsoft.com/office/drawing/2014/main" val="2229690786"/>
                  </a:ext>
                </a:extLst>
              </a:tr>
              <a:tr h="183812">
                <a:tc>
                  <a:txBody>
                    <a:bodyPr/>
                    <a:lstStyle/>
                    <a:p>
                      <a:pPr algn="l" fontAlgn="t"/>
                      <a:r>
                        <a:rPr lang="en-US" sz="1400" dirty="0">
                          <a:hlinkClick r:id="rId4"/>
                        </a:rPr>
                        <a:t>Storage accounts</a:t>
                      </a:r>
                      <a:r>
                        <a:rPr lang="en-US" sz="1400" dirty="0"/>
                        <a:t> per subscription</a:t>
                      </a:r>
                    </a:p>
                  </a:txBody>
                  <a:tcPr marL="76200" marR="76200" marT="57150" marB="57150"/>
                </a:tc>
                <a:tc>
                  <a:txBody>
                    <a:bodyPr/>
                    <a:lstStyle/>
                    <a:p>
                      <a:pPr algn="l" fontAlgn="t"/>
                      <a:r>
                        <a:rPr lang="en-US" sz="1400" dirty="0"/>
                        <a:t>100</a:t>
                      </a:r>
                    </a:p>
                  </a:txBody>
                  <a:tcPr marL="76200" marR="76200" marT="57150" marB="57150"/>
                </a:tc>
                <a:tc>
                  <a:txBody>
                    <a:bodyPr/>
                    <a:lstStyle/>
                    <a:p>
                      <a:pPr algn="l" fontAlgn="t"/>
                      <a:r>
                        <a:rPr lang="en-US" sz="1400" dirty="0"/>
                        <a:t>100</a:t>
                      </a:r>
                    </a:p>
                  </a:txBody>
                  <a:tcPr marL="76200" marR="76200" marT="57150" marB="57150"/>
                </a:tc>
                <a:extLst>
                  <a:ext uri="{0D108BD9-81ED-4DB2-BD59-A6C34878D82A}">
                    <a16:rowId xmlns:a16="http://schemas.microsoft.com/office/drawing/2014/main" val="1318556568"/>
                  </a:ext>
                </a:extLst>
              </a:tr>
              <a:tr h="183812">
                <a:tc>
                  <a:txBody>
                    <a:bodyPr/>
                    <a:lstStyle/>
                    <a:p>
                      <a:pPr algn="l" fontAlgn="t"/>
                      <a:r>
                        <a:rPr lang="en-US" sz="1400"/>
                        <a:t>VMs per </a:t>
                      </a:r>
                      <a:r>
                        <a:rPr lang="en-US" sz="1400">
                          <a:hlinkClick r:id="rId3"/>
                        </a:rPr>
                        <a:t>subscription</a:t>
                      </a:r>
                      <a:endParaRPr lang="en-US" sz="1400"/>
                    </a:p>
                  </a:txBody>
                  <a:tcPr marL="76200" marR="76200" marT="57150" marB="57150"/>
                </a:tc>
                <a:tc>
                  <a:txBody>
                    <a:bodyPr/>
                    <a:lstStyle/>
                    <a:p>
                      <a:pPr algn="l" fontAlgn="t"/>
                      <a:r>
                        <a:rPr lang="en-US" sz="1400"/>
                        <a:t>25,0001 per region.</a:t>
                      </a:r>
                    </a:p>
                  </a:txBody>
                  <a:tcPr marL="76200" marR="76200" marT="57150" marB="57150"/>
                </a:tc>
                <a:tc>
                  <a:txBody>
                    <a:bodyPr/>
                    <a:lstStyle/>
                    <a:p>
                      <a:pPr algn="l" fontAlgn="t"/>
                      <a:r>
                        <a:rPr lang="en-US" sz="1400" dirty="0"/>
                        <a:t>25,000 per region.</a:t>
                      </a:r>
                    </a:p>
                  </a:txBody>
                  <a:tcPr marL="76200" marR="76200" marT="57150" marB="57150"/>
                </a:tc>
                <a:extLst>
                  <a:ext uri="{0D108BD9-81ED-4DB2-BD59-A6C34878D82A}">
                    <a16:rowId xmlns:a16="http://schemas.microsoft.com/office/drawing/2014/main" val="2669556448"/>
                  </a:ext>
                </a:extLst>
              </a:tr>
              <a:tr h="183812">
                <a:tc>
                  <a:txBody>
                    <a:bodyPr/>
                    <a:lstStyle/>
                    <a:p>
                      <a:pPr algn="l" fontAlgn="t"/>
                      <a:r>
                        <a:rPr lang="en-US" sz="1400" dirty="0"/>
                        <a:t>Resources per </a:t>
                      </a:r>
                      <a:r>
                        <a:rPr lang="en-US" sz="1400" dirty="0">
                          <a:hlinkClick r:id="rId5"/>
                        </a:rPr>
                        <a:t>resource group</a:t>
                      </a:r>
                      <a:r>
                        <a:rPr lang="en-US" sz="1400" dirty="0"/>
                        <a:t>, per resource type</a:t>
                      </a:r>
                    </a:p>
                  </a:txBody>
                  <a:tcPr marL="76200" marR="76200" marT="57150" marB="57150"/>
                </a:tc>
                <a:tc>
                  <a:txBody>
                    <a:bodyPr/>
                    <a:lstStyle/>
                    <a:p>
                      <a:pPr algn="l" fontAlgn="t"/>
                      <a:r>
                        <a:rPr lang="en-US" sz="1400" dirty="0"/>
                        <a:t>800</a:t>
                      </a:r>
                    </a:p>
                  </a:txBody>
                  <a:tcPr marL="76200" marR="76200" marT="57150" marB="57150"/>
                </a:tc>
                <a:tc>
                  <a:txBody>
                    <a:bodyPr/>
                    <a:lstStyle/>
                    <a:p>
                      <a:pPr algn="l" fontAlgn="t"/>
                      <a:r>
                        <a:rPr lang="en-US" sz="1400" dirty="0"/>
                        <a:t>Some resource types can exceed the 800 limit. See </a:t>
                      </a:r>
                      <a:r>
                        <a:rPr lang="en-US" sz="1400" dirty="0">
                          <a:hlinkClick r:id="rId6"/>
                        </a:rPr>
                        <a:t>Resources not limited to 800 instances per resource group</a:t>
                      </a:r>
                      <a:r>
                        <a:rPr lang="en-US" sz="1400" dirty="0"/>
                        <a:t>.</a:t>
                      </a:r>
                    </a:p>
                  </a:txBody>
                  <a:tcPr marL="76200" marR="76200" marT="57150" marB="57150"/>
                </a:tc>
                <a:extLst>
                  <a:ext uri="{0D108BD9-81ED-4DB2-BD59-A6C34878D82A}">
                    <a16:rowId xmlns:a16="http://schemas.microsoft.com/office/drawing/2014/main" val="2420512909"/>
                  </a:ext>
                </a:extLst>
              </a:tr>
            </a:tbl>
          </a:graphicData>
        </a:graphic>
      </p:graphicFrame>
      <p:sp>
        <p:nvSpPr>
          <p:cNvPr id="3" name="Content Placeholder 2">
            <a:extLst>
              <a:ext uri="{FF2B5EF4-FFF2-40B4-BE49-F238E27FC236}">
                <a16:creationId xmlns:a16="http://schemas.microsoft.com/office/drawing/2014/main" id="{9CD94396-0279-4D7A-91E3-F34C090F9E66}"/>
              </a:ext>
            </a:extLst>
          </p:cNvPr>
          <p:cNvSpPr>
            <a:spLocks noGrp="1"/>
          </p:cNvSpPr>
          <p:nvPr>
            <p:ph sz="quarter" idx="13"/>
          </p:nvPr>
        </p:nvSpPr>
        <p:spPr>
          <a:xfrm>
            <a:off x="238539" y="5862983"/>
            <a:ext cx="10306878" cy="369332"/>
          </a:xfrm>
        </p:spPr>
        <p:txBody>
          <a:bodyPr/>
          <a:lstStyle/>
          <a:p>
            <a:pPr marL="0" indent="0">
              <a:buNone/>
            </a:pPr>
            <a:r>
              <a:rPr lang="en-US" sz="2400" dirty="0">
                <a:hlinkClick r:id="rId7"/>
              </a:rPr>
              <a:t>https://docs.microsoft.com/en-us/azure/azure-subscription-service-limits</a:t>
            </a:r>
            <a:endParaRPr lang="en-US" sz="2400" dirty="0"/>
          </a:p>
        </p:txBody>
      </p:sp>
    </p:spTree>
    <p:extLst>
      <p:ext uri="{BB962C8B-B14F-4D97-AF65-F5344CB8AC3E}">
        <p14:creationId xmlns:p14="http://schemas.microsoft.com/office/powerpoint/2010/main" val="263932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2</a:t>
            </a:r>
          </a:p>
        </p:txBody>
      </p:sp>
    </p:spTree>
    <p:extLst>
      <p:ext uri="{BB962C8B-B14F-4D97-AF65-F5344CB8AC3E}">
        <p14:creationId xmlns:p14="http://schemas.microsoft.com/office/powerpoint/2010/main" val="2912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E552-9B5B-48A2-AD4B-AD3A1CA08A2E}"/>
              </a:ext>
            </a:extLst>
          </p:cNvPr>
          <p:cNvSpPr>
            <a:spLocks noGrp="1"/>
          </p:cNvSpPr>
          <p:nvPr>
            <p:ph type="title"/>
          </p:nvPr>
        </p:nvSpPr>
        <p:spPr>
          <a:xfrm>
            <a:off x="479968" y="1449461"/>
            <a:ext cx="9144000" cy="553998"/>
          </a:xfrm>
        </p:spPr>
        <p:txBody>
          <a:bodyPr/>
          <a:lstStyle/>
          <a:p>
            <a:r>
              <a:rPr lang="en-US" dirty="0"/>
              <a:t>Resources</a:t>
            </a:r>
          </a:p>
        </p:txBody>
      </p:sp>
      <p:sp>
        <p:nvSpPr>
          <p:cNvPr id="3" name="Text Placeholder 2">
            <a:extLst>
              <a:ext uri="{FF2B5EF4-FFF2-40B4-BE49-F238E27FC236}">
                <a16:creationId xmlns:a16="http://schemas.microsoft.com/office/drawing/2014/main" id="{683F4D76-4061-4F3A-9CB4-BE223B35A6D0}"/>
              </a:ext>
            </a:extLst>
          </p:cNvPr>
          <p:cNvSpPr>
            <a:spLocks noGrp="1"/>
          </p:cNvSpPr>
          <p:nvPr>
            <p:ph type="body" sz="quarter" idx="12"/>
          </p:nvPr>
        </p:nvSpPr>
        <p:spPr>
          <a:xfrm>
            <a:off x="517870" y="2484199"/>
            <a:ext cx="9144000" cy="2031325"/>
          </a:xfrm>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https://aka.ms/devops</a:t>
            </a:r>
            <a:endParaRPr lang="en-US" dirty="0">
              <a:solidFill>
                <a:schemeClr val="tx1"/>
              </a:solidFill>
            </a:endParaRPr>
          </a:p>
          <a:p>
            <a:endParaRPr lang="en-US" dirty="0">
              <a:solidFill>
                <a:schemeClr val="tx1"/>
              </a:solidFill>
            </a:endParaRPr>
          </a:p>
          <a:p>
            <a:r>
              <a:rPr lang="en-US" dirty="0">
                <a:solidFill>
                  <a:schemeClr val="tx1"/>
                </a:solidFill>
                <a:hlinkClick r:id="rId3">
                  <a:extLst>
                    <a:ext uri="{A12FA001-AC4F-418D-AE19-62706E023703}">
                      <ahyp:hlinkClr xmlns:ahyp="http://schemas.microsoft.com/office/drawing/2018/hyperlinkcolor" val="tx"/>
                    </a:ext>
                  </a:extLst>
                </a:hlinkClick>
              </a:rPr>
              <a:t>https://azuredevopslabs.com</a:t>
            </a:r>
            <a:endParaRPr lang="en-US" dirty="0">
              <a:solidFill>
                <a:schemeClr val="tx1"/>
              </a:solidFill>
            </a:endParaRPr>
          </a:p>
          <a:p>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https://docs.microsoft.com/en-us/azure/devops/</a:t>
            </a:r>
            <a:endParaRPr lang="en-US" dirty="0">
              <a:solidFill>
                <a:schemeClr val="tx1"/>
              </a:solidFill>
            </a:endParaRPr>
          </a:p>
          <a:p>
            <a:endParaRPr lang="en-US" dirty="0"/>
          </a:p>
        </p:txBody>
      </p:sp>
    </p:spTree>
    <p:extLst>
      <p:ext uri="{BB962C8B-B14F-4D97-AF65-F5344CB8AC3E}">
        <p14:creationId xmlns:p14="http://schemas.microsoft.com/office/powerpoint/2010/main" val="36494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DEFD-0ED7-4751-B80D-908A97B14BDD}"/>
              </a:ext>
            </a:extLst>
          </p:cNvPr>
          <p:cNvSpPr>
            <a:spLocks noGrp="1"/>
          </p:cNvSpPr>
          <p:nvPr>
            <p:ph type="title"/>
          </p:nvPr>
        </p:nvSpPr>
        <p:spPr>
          <a:xfrm>
            <a:off x="588263" y="457200"/>
            <a:ext cx="11018520" cy="553998"/>
          </a:xfrm>
        </p:spPr>
        <p:txBody>
          <a:bodyPr/>
          <a:lstStyle/>
          <a:p>
            <a:r>
              <a:rPr lang="en-US"/>
              <a:t>How Microsoft does DevOps.</a:t>
            </a:r>
            <a:endParaRPr lang="en-US" dirty="0"/>
          </a:p>
        </p:txBody>
      </p:sp>
      <p:sp>
        <p:nvSpPr>
          <p:cNvPr id="3" name="Content Placeholder 2">
            <a:extLst>
              <a:ext uri="{FF2B5EF4-FFF2-40B4-BE49-F238E27FC236}">
                <a16:creationId xmlns:a16="http://schemas.microsoft.com/office/drawing/2014/main" id="{C8B16B4D-D058-43F1-8D7B-352010C43BBE}"/>
              </a:ext>
            </a:extLst>
          </p:cNvPr>
          <p:cNvSpPr>
            <a:spLocks noGrp="1"/>
          </p:cNvSpPr>
          <p:nvPr>
            <p:ph sz="quarter" idx="10"/>
          </p:nvPr>
        </p:nvSpPr>
        <p:spPr>
          <a:xfrm>
            <a:off x="733997" y="1243719"/>
            <a:ext cx="11018838" cy="4715137"/>
          </a:xfrm>
        </p:spPr>
        <p:txBody>
          <a:bodyPr/>
          <a:lstStyle/>
          <a:p>
            <a:r>
              <a:rPr lang="en-US" dirty="0"/>
              <a:t>Agile principals in practice</a:t>
            </a:r>
          </a:p>
          <a:p>
            <a:r>
              <a:rPr lang="en-US" dirty="0"/>
              <a:t>Moving to cloud cadence</a:t>
            </a:r>
          </a:p>
          <a:p>
            <a:pPr lvl="1"/>
            <a:r>
              <a:rPr lang="en-US" dirty="0"/>
              <a:t>One Engineering System - (1ES)</a:t>
            </a:r>
          </a:p>
          <a:p>
            <a:pPr lvl="1"/>
            <a:r>
              <a:rPr lang="en-US" dirty="0"/>
              <a:t>Live-Site Culture (or a Production-First Mindset)</a:t>
            </a:r>
          </a:p>
          <a:p>
            <a:r>
              <a:rPr lang="en-US" dirty="0"/>
              <a:t>Branching</a:t>
            </a:r>
          </a:p>
          <a:p>
            <a:pPr lvl="1"/>
            <a:r>
              <a:rPr lang="en-US" dirty="0"/>
              <a:t>Release Flow</a:t>
            </a:r>
          </a:p>
          <a:p>
            <a:pPr lvl="2"/>
            <a:r>
              <a:rPr lang="en-US" dirty="0"/>
              <a:t>Trunk based branching </a:t>
            </a:r>
            <a:r>
              <a:rPr lang="en-US" dirty="0">
                <a:hlinkClick r:id="rId2"/>
              </a:rPr>
              <a:t>https://trunkbaseddevelopment.com/</a:t>
            </a:r>
            <a:endParaRPr lang="en-US" dirty="0"/>
          </a:p>
          <a:p>
            <a:r>
              <a:rPr lang="en-US" dirty="0"/>
              <a:t>Testing</a:t>
            </a:r>
          </a:p>
          <a:p>
            <a:pPr lvl="1"/>
            <a:r>
              <a:rPr lang="en-US" dirty="0"/>
              <a:t>Continuous improvement, not continuous fire drills</a:t>
            </a:r>
          </a:p>
          <a:p>
            <a:pPr lvl="1"/>
            <a:r>
              <a:rPr lang="en-US" dirty="0"/>
              <a:t>Sustainability</a:t>
            </a:r>
          </a:p>
          <a:p>
            <a:r>
              <a:rPr lang="en-US" dirty="0"/>
              <a:t>Focus on Customer obsession, building value</a:t>
            </a:r>
          </a:p>
        </p:txBody>
      </p:sp>
      <p:sp>
        <p:nvSpPr>
          <p:cNvPr id="8" name="Rectangle 7">
            <a:extLst>
              <a:ext uri="{FF2B5EF4-FFF2-40B4-BE49-F238E27FC236}">
                <a16:creationId xmlns:a16="http://schemas.microsoft.com/office/drawing/2014/main" id="{46D8EE05-6577-496E-B439-89F5403922D2}"/>
              </a:ext>
            </a:extLst>
          </p:cNvPr>
          <p:cNvSpPr/>
          <p:nvPr/>
        </p:nvSpPr>
        <p:spPr>
          <a:xfrm>
            <a:off x="7006463" y="1011198"/>
            <a:ext cx="4278437" cy="160967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a:latin typeface="Brush Script MT" panose="03060802040406070304" pitchFamily="66" charset="0"/>
              </a:rPr>
              <a:t>Changing The Definition Of Done</a:t>
            </a:r>
          </a:p>
          <a:p>
            <a:pPr marL="285750" indent="-285750">
              <a:buFont typeface="Arial" panose="020B0604020202020204" pitchFamily="34" charset="0"/>
              <a:buChar char="•"/>
            </a:pPr>
            <a:r>
              <a:rPr lang="en-US"/>
              <a:t>Live in production</a:t>
            </a:r>
          </a:p>
          <a:p>
            <a:pPr marL="285750" indent="-285750">
              <a:buFont typeface="Arial" panose="020B0604020202020204" pitchFamily="34" charset="0"/>
              <a:buChar char="•"/>
            </a:pPr>
            <a:r>
              <a:rPr lang="en-US"/>
              <a:t>Collecting telemetry that examines the reason for the deployment</a:t>
            </a:r>
          </a:p>
          <a:p>
            <a:r>
              <a:rPr lang="en-US"/>
              <a:t> </a:t>
            </a:r>
            <a:endParaRPr lang="en-US" dirty="0"/>
          </a:p>
        </p:txBody>
      </p:sp>
    </p:spTree>
    <p:extLst>
      <p:ext uri="{BB962C8B-B14F-4D97-AF65-F5344CB8AC3E}">
        <p14:creationId xmlns:p14="http://schemas.microsoft.com/office/powerpoint/2010/main" val="2023672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43955-0CE2-4AED-87FC-63866879CADB}"/>
              </a:ext>
            </a:extLst>
          </p:cNvPr>
          <p:cNvPicPr>
            <a:picLocks noChangeAspect="1"/>
          </p:cNvPicPr>
          <p:nvPr/>
        </p:nvPicPr>
        <p:blipFill>
          <a:blip r:embed="rId2"/>
          <a:stretch>
            <a:fillRect/>
          </a:stretch>
        </p:blipFill>
        <p:spPr>
          <a:xfrm>
            <a:off x="6602304" y="1435100"/>
            <a:ext cx="4833938" cy="4833938"/>
          </a:xfrm>
          <a:prstGeom prst="rect">
            <a:avLst/>
          </a:prstGeom>
          <a:noFill/>
        </p:spPr>
      </p:pic>
      <p:sp>
        <p:nvSpPr>
          <p:cNvPr id="2" name="Title 1">
            <a:extLst>
              <a:ext uri="{FF2B5EF4-FFF2-40B4-BE49-F238E27FC236}">
                <a16:creationId xmlns:a16="http://schemas.microsoft.com/office/drawing/2014/main" id="{92B3EF36-ED72-4E4F-90E2-E5E7940D2B81}"/>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DevOps</a:t>
            </a:r>
          </a:p>
        </p:txBody>
      </p:sp>
      <p:sp>
        <p:nvSpPr>
          <p:cNvPr id="3" name="Content Placeholder 2">
            <a:extLst>
              <a:ext uri="{FF2B5EF4-FFF2-40B4-BE49-F238E27FC236}">
                <a16:creationId xmlns:a16="http://schemas.microsoft.com/office/drawing/2014/main" id="{F76B27E0-49F4-42B4-A18D-13854D665158}"/>
              </a:ext>
            </a:extLst>
          </p:cNvPr>
          <p:cNvSpPr>
            <a:spLocks noGrp="1"/>
          </p:cNvSpPr>
          <p:nvPr>
            <p:ph sz="quarter" idx="12"/>
          </p:nvPr>
        </p:nvSpPr>
        <p:spPr>
          <a:xfrm>
            <a:off x="584200" y="1199123"/>
            <a:ext cx="5942535" cy="5069915"/>
          </a:xfrm>
          <a:prstGeom prst="rect">
            <a:avLst/>
          </a:prstGeom>
        </p:spPr>
        <p:txBody>
          <a:bodyPr wrap="square">
            <a:normAutofit/>
          </a:bodyPr>
          <a:lstStyle/>
          <a:p>
            <a:pPr marL="0" indent="0">
              <a:lnSpc>
                <a:spcPct val="90000"/>
              </a:lnSpc>
              <a:buNone/>
            </a:pPr>
            <a:r>
              <a:rPr lang="en-US" sz="1800" b="1" dirty="0"/>
              <a:t>Azure DevOps Services</a:t>
            </a:r>
          </a:p>
          <a:p>
            <a:pPr marL="457200">
              <a:lnSpc>
                <a:spcPct val="90000"/>
              </a:lnSpc>
            </a:pPr>
            <a:r>
              <a:rPr lang="en-US" sz="1800" dirty="0"/>
              <a:t>Cloud-based</a:t>
            </a:r>
          </a:p>
          <a:p>
            <a:pPr marL="457200">
              <a:lnSpc>
                <a:spcPct val="90000"/>
              </a:lnSpc>
            </a:pPr>
            <a:r>
              <a:rPr lang="en-US" sz="1800" dirty="0"/>
              <a:t>Scalable</a:t>
            </a:r>
          </a:p>
          <a:p>
            <a:pPr marL="457200">
              <a:lnSpc>
                <a:spcPct val="90000"/>
              </a:lnSpc>
            </a:pPr>
            <a:r>
              <a:rPr lang="en-US" sz="1800" dirty="0"/>
              <a:t>Reliable, 99.9% SLA</a:t>
            </a:r>
          </a:p>
          <a:p>
            <a:pPr marL="457200">
              <a:lnSpc>
                <a:spcPct val="90000"/>
              </a:lnSpc>
            </a:pPr>
            <a:r>
              <a:rPr lang="en-US" sz="1800" dirty="0"/>
              <a:t>Monitored</a:t>
            </a:r>
          </a:p>
          <a:p>
            <a:pPr indent="0">
              <a:lnSpc>
                <a:spcPct val="90000"/>
              </a:lnSpc>
              <a:buNone/>
            </a:pPr>
            <a:endParaRPr lang="en-US" sz="1800" dirty="0"/>
          </a:p>
          <a:p>
            <a:pPr marL="0" indent="0">
              <a:lnSpc>
                <a:spcPct val="90000"/>
              </a:lnSpc>
              <a:buNone/>
            </a:pPr>
            <a:r>
              <a:rPr lang="en-US" sz="1800" b="1" dirty="0"/>
              <a:t>Azure DevOps Server</a:t>
            </a:r>
          </a:p>
          <a:p>
            <a:pPr marL="457200">
              <a:lnSpc>
                <a:spcPct val="90000"/>
              </a:lnSpc>
            </a:pPr>
            <a:r>
              <a:rPr lang="en-US" sz="1800" dirty="0"/>
              <a:t>On-premises/Self-hosted </a:t>
            </a:r>
          </a:p>
          <a:p>
            <a:pPr marL="457200">
              <a:lnSpc>
                <a:spcPct val="90000"/>
              </a:lnSpc>
            </a:pPr>
            <a:r>
              <a:rPr lang="en-US" sz="1800" dirty="0"/>
              <a:t>Built on a SQL Server back end</a:t>
            </a:r>
          </a:p>
          <a:p>
            <a:pPr marL="0" indent="0">
              <a:lnSpc>
                <a:spcPct val="90000"/>
              </a:lnSpc>
              <a:buNone/>
            </a:pPr>
            <a:r>
              <a:rPr lang="en-US" sz="1800" dirty="0"/>
              <a:t> </a:t>
            </a:r>
          </a:p>
          <a:p>
            <a:pPr marL="0" indent="0">
              <a:lnSpc>
                <a:spcPct val="90000"/>
              </a:lnSpc>
              <a:buNone/>
            </a:pPr>
            <a:r>
              <a:rPr lang="en-US" sz="1800" b="1" dirty="0"/>
              <a:t>Azure DevOps Services -vs- Azure DevOps Server</a:t>
            </a:r>
          </a:p>
          <a:p>
            <a:pPr lvl="1">
              <a:lnSpc>
                <a:spcPct val="90000"/>
              </a:lnSpc>
            </a:pPr>
            <a:r>
              <a:rPr lang="en-US" sz="1800" dirty="0"/>
              <a:t>Simplified server management.</a:t>
            </a:r>
          </a:p>
          <a:p>
            <a:pPr lvl="1">
              <a:lnSpc>
                <a:spcPct val="90000"/>
              </a:lnSpc>
            </a:pPr>
            <a:r>
              <a:rPr lang="en-US" sz="1800" dirty="0"/>
              <a:t>Immediate access to the latest and greatest features</a:t>
            </a:r>
          </a:p>
          <a:p>
            <a:pPr lvl="1">
              <a:lnSpc>
                <a:spcPct val="90000"/>
              </a:lnSpc>
            </a:pPr>
            <a:r>
              <a:rPr lang="en-US" sz="1800" dirty="0"/>
              <a:t>Improved connectivity with remote sites.</a:t>
            </a:r>
          </a:p>
          <a:p>
            <a:pPr lvl="1">
              <a:lnSpc>
                <a:spcPct val="90000"/>
              </a:lnSpc>
            </a:pPr>
            <a:r>
              <a:rPr lang="en-US" sz="1800" dirty="0"/>
              <a:t>A transition from capital expenditures (servers and the like) to operational expenditures (subscriptions).</a:t>
            </a:r>
          </a:p>
          <a:p>
            <a:pPr>
              <a:lnSpc>
                <a:spcPct val="90000"/>
              </a:lnSpc>
            </a:pPr>
            <a:endParaRPr lang="en-US" sz="1500" dirty="0"/>
          </a:p>
        </p:txBody>
      </p:sp>
    </p:spTree>
    <p:extLst>
      <p:ext uri="{BB962C8B-B14F-4D97-AF65-F5344CB8AC3E}">
        <p14:creationId xmlns:p14="http://schemas.microsoft.com/office/powerpoint/2010/main" val="6607314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Boards: Agile Project Management</a:t>
            </a:r>
          </a:p>
        </p:txBody>
      </p:sp>
    </p:spTree>
    <p:extLst>
      <p:ext uri="{BB962C8B-B14F-4D97-AF65-F5344CB8AC3E}">
        <p14:creationId xmlns:p14="http://schemas.microsoft.com/office/powerpoint/2010/main" val="87338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5EA483A7-A23C-49EF-9219-16A1DB9FC080}"/>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01586075-B9E2-4F55-B6CE-823AC63DD1F4}"/>
    </a:ext>
  </a:extLst>
</a:theme>
</file>

<file path=ppt/theme/theme3.xml><?xml version="1.0" encoding="utf-8"?>
<a:theme xmlns:a="http://schemas.openxmlformats.org/drawingml/2006/main" name="White Template">
  <a:themeElements>
    <a:clrScheme name="Brand Template Teal (White Bak)">
      <a:dk1>
        <a:srgbClr val="000000"/>
      </a:dk1>
      <a:lt1>
        <a:srgbClr val="FFFFFF"/>
      </a:lt1>
      <a:dk2>
        <a:srgbClr val="274B47"/>
      </a:dk2>
      <a:lt2>
        <a:srgbClr val="E6E6E6"/>
      </a:lt2>
      <a:accent1>
        <a:srgbClr val="008575"/>
      </a:accent1>
      <a:accent2>
        <a:srgbClr val="274B47"/>
      </a:accent2>
      <a:accent3>
        <a:srgbClr val="D83B01"/>
      </a:accent3>
      <a:accent4>
        <a:srgbClr val="0078D4"/>
      </a:accent4>
      <a:accent5>
        <a:srgbClr val="8661C5"/>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1F9E3DBB-3CB0-48A4-AD75-58CB7E347C07}" vid="{937EDAD4-1185-4812-AB88-B156C8AC0B6D}"/>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1841</TotalTime>
  <Words>4527</Words>
  <Application>Microsoft Office PowerPoint</Application>
  <PresentationFormat>Widescreen</PresentationFormat>
  <Paragraphs>567</Paragraphs>
  <Slides>63</Slides>
  <Notes>37</Notes>
  <HiddenSlides>3</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63</vt:i4>
      </vt:variant>
    </vt:vector>
  </HeadingPairs>
  <TitlesOfParts>
    <vt:vector size="79" baseType="lpstr">
      <vt:lpstr>Arial</vt:lpstr>
      <vt:lpstr>Brush Script MT</vt:lpstr>
      <vt:lpstr>Calibri</vt:lpstr>
      <vt:lpstr>Consolas</vt:lpstr>
      <vt:lpstr>Daytona</vt:lpstr>
      <vt:lpstr>Ink Free</vt:lpstr>
      <vt:lpstr>Segoe UI</vt:lpstr>
      <vt:lpstr>Segoe UI Emoji</vt:lpstr>
      <vt:lpstr>Segoe UI Light</vt:lpstr>
      <vt:lpstr>Segoe UI Semibold</vt:lpstr>
      <vt:lpstr>Segoe UI Semilight</vt:lpstr>
      <vt:lpstr>Wingdings</vt:lpstr>
      <vt:lpstr>White Template</vt:lpstr>
      <vt:lpstr>Black Template</vt:lpstr>
      <vt:lpstr>White Template</vt:lpstr>
      <vt:lpstr>KEEP_WHITE TEMPLATE</vt:lpstr>
      <vt:lpstr>Good morning! While we wait to begin…</vt:lpstr>
      <vt:lpstr>Azure DevOps Workshop</vt:lpstr>
      <vt:lpstr>AGENDA </vt:lpstr>
      <vt:lpstr>Azure DevOps: Introduction </vt:lpstr>
      <vt:lpstr>What is “DevOps”?</vt:lpstr>
      <vt:lpstr>Why DevOps?</vt:lpstr>
      <vt:lpstr>How Microsoft does DevOps.</vt:lpstr>
      <vt:lpstr>Azure DevOps</vt:lpstr>
      <vt:lpstr>Azure Boards: Agile Project Management</vt:lpstr>
      <vt:lpstr>Azure Boards: Agile Project Management</vt:lpstr>
      <vt:lpstr>Agile Board: Management Dashboards</vt:lpstr>
      <vt:lpstr>Agile Board: Custom Queries</vt:lpstr>
      <vt:lpstr>Exercise 1</vt:lpstr>
      <vt:lpstr>Code Management: Branching &amp; Policies</vt:lpstr>
      <vt:lpstr>Azure Repos: Branching &amp; Policies</vt:lpstr>
      <vt:lpstr>Azure Repos: Microsoft’s Branching Strategy </vt:lpstr>
      <vt:lpstr>Azure Repos: Introduction</vt:lpstr>
      <vt:lpstr>Azure Repos: Introduction</vt:lpstr>
      <vt:lpstr>Azure Repos: Code Management</vt:lpstr>
      <vt:lpstr>Azure Repos: Protecting Branch Integrity with Policies</vt:lpstr>
      <vt:lpstr>Exercise 2</vt:lpstr>
      <vt:lpstr>GitHub: Introduction</vt:lpstr>
      <vt:lpstr>The #1 developer platform on the planet</vt:lpstr>
      <vt:lpstr>Use the best of breed DevOps tools</vt:lpstr>
      <vt:lpstr>PowerPoint Presentation</vt:lpstr>
      <vt:lpstr>Access the full breadth of the Azure Platform</vt:lpstr>
      <vt:lpstr>Enterprises choose GitHub for modern software development</vt:lpstr>
      <vt:lpstr>Exercise 3</vt:lpstr>
      <vt:lpstr>Microsoft’s QA Journey</vt:lpstr>
      <vt:lpstr>QA @ MSFT pre-2000</vt:lpstr>
      <vt:lpstr>QA @ MSFT post-2000: Transformation 1</vt:lpstr>
      <vt:lpstr>QA @ MSFT mid-2000: Cloud Cadence</vt:lpstr>
      <vt:lpstr>Code Quality in a Cloud Cadence</vt:lpstr>
      <vt:lpstr>Anatomy of Automated Testing</vt:lpstr>
      <vt:lpstr>Shifting left with automation</vt:lpstr>
      <vt:lpstr>What makes a good automated test?</vt:lpstr>
      <vt:lpstr>Demo</vt:lpstr>
      <vt:lpstr>Azure Test Plans: Manage Manual Testing</vt:lpstr>
      <vt:lpstr>Azure Test Plans: Manual Testing</vt:lpstr>
      <vt:lpstr>Exercise 4</vt:lpstr>
      <vt:lpstr>End of Day 1</vt:lpstr>
      <vt:lpstr>Azure Pipelines: Continuous Integration</vt:lpstr>
      <vt:lpstr>Continuous Integration</vt:lpstr>
      <vt:lpstr>Azure Pipelines: Build Pipeline</vt:lpstr>
      <vt:lpstr>Exercise 5</vt:lpstr>
      <vt:lpstr>Azure Pipelines: Continuous Delivery</vt:lpstr>
      <vt:lpstr>Azure Pipelines: Continuous Delivery</vt:lpstr>
      <vt:lpstr>Exercise 6</vt:lpstr>
      <vt:lpstr>Azure Pipelines: Continuous Delivery Part 2</vt:lpstr>
      <vt:lpstr>Azure Pipelines: Continuous Delivery Part 2</vt:lpstr>
      <vt:lpstr>Exercise 7</vt:lpstr>
      <vt:lpstr>Azure Artifacts</vt:lpstr>
      <vt:lpstr>Azure Artifact: Enterprise Package Management</vt:lpstr>
      <vt:lpstr>Azure Artifact features and their Compatablility</vt:lpstr>
      <vt:lpstr>Exercise 8</vt:lpstr>
      <vt:lpstr>Azure Monitoring: Application Insights</vt:lpstr>
      <vt:lpstr>Azure Monitoring: Application Insights</vt:lpstr>
      <vt:lpstr>Exercise 9</vt:lpstr>
      <vt:lpstr>Azure Limits</vt:lpstr>
      <vt:lpstr>Common Azure Limitations</vt:lpstr>
      <vt:lpstr>End of Day 2</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morning! While we wait to begin…</dc:title>
  <dc:creator>Stephen Mann</dc:creator>
  <cp:lastModifiedBy>Stephen Mann</cp:lastModifiedBy>
  <cp:revision>1</cp:revision>
  <dcterms:created xsi:type="dcterms:W3CDTF">2019-10-29T00:04:05Z</dcterms:created>
  <dcterms:modified xsi:type="dcterms:W3CDTF">2019-10-31T09:35:15Z</dcterms:modified>
</cp:coreProperties>
</file>